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6" r:id="rId2"/>
    <p:sldId id="275" r:id="rId3"/>
    <p:sldId id="257" r:id="rId4"/>
    <p:sldId id="258" r:id="rId5"/>
    <p:sldId id="274" r:id="rId6"/>
    <p:sldId id="270" r:id="rId7"/>
    <p:sldId id="269" r:id="rId8"/>
    <p:sldId id="268" r:id="rId9"/>
    <p:sldId id="271" r:id="rId10"/>
    <p:sldId id="272" r:id="rId11"/>
    <p:sldId id="273" r:id="rId12"/>
    <p:sldId id="259" r:id="rId13"/>
    <p:sldId id="260" r:id="rId14"/>
    <p:sldId id="261" r:id="rId15"/>
    <p:sldId id="262" r:id="rId16"/>
    <p:sldId id="263" r:id="rId17"/>
    <p:sldId id="264" r:id="rId18"/>
    <p:sldId id="265" r:id="rId19"/>
    <p:sldId id="266" r:id="rId20"/>
  </p:sldIdLst>
  <p:sldSz cx="7562850" cy="5330825"/>
  <p:notesSz cx="6858000" cy="9144000"/>
  <p:defaultTextStyle>
    <a:defPPr>
      <a:defRPr lang="en-US"/>
    </a:defPPr>
    <a:lvl1pPr algn="l" defTabSz="736600" rtl="0" eaLnBrk="0" fontAlgn="base" hangingPunct="0">
      <a:spcBef>
        <a:spcPct val="0"/>
      </a:spcBef>
      <a:spcAft>
        <a:spcPct val="0"/>
      </a:spcAft>
      <a:defRPr sz="1400" kern="1200">
        <a:solidFill>
          <a:schemeClr val="tx1"/>
        </a:solidFill>
        <a:latin typeface="News Gothic MT" panose="020B0504020203020204" pitchFamily="34" charset="0"/>
        <a:ea typeface="ＭＳ Ｐゴシック" panose="020B0600070205080204" pitchFamily="34" charset="-128"/>
        <a:cs typeface="+mn-cs"/>
      </a:defRPr>
    </a:lvl1pPr>
    <a:lvl2pPr marL="368300" indent="88900" algn="l" defTabSz="736600" rtl="0" eaLnBrk="0" fontAlgn="base" hangingPunct="0">
      <a:spcBef>
        <a:spcPct val="0"/>
      </a:spcBef>
      <a:spcAft>
        <a:spcPct val="0"/>
      </a:spcAft>
      <a:defRPr sz="1400" kern="1200">
        <a:solidFill>
          <a:schemeClr val="tx1"/>
        </a:solidFill>
        <a:latin typeface="News Gothic MT" panose="020B0504020203020204" pitchFamily="34" charset="0"/>
        <a:ea typeface="ＭＳ Ｐゴシック" panose="020B0600070205080204" pitchFamily="34" charset="-128"/>
        <a:cs typeface="+mn-cs"/>
      </a:defRPr>
    </a:lvl2pPr>
    <a:lvl3pPr marL="736600" indent="177800" algn="l" defTabSz="736600" rtl="0" eaLnBrk="0" fontAlgn="base" hangingPunct="0">
      <a:spcBef>
        <a:spcPct val="0"/>
      </a:spcBef>
      <a:spcAft>
        <a:spcPct val="0"/>
      </a:spcAft>
      <a:defRPr sz="1400" kern="1200">
        <a:solidFill>
          <a:schemeClr val="tx1"/>
        </a:solidFill>
        <a:latin typeface="News Gothic MT" panose="020B0504020203020204" pitchFamily="34" charset="0"/>
        <a:ea typeface="ＭＳ Ｐゴシック" panose="020B0600070205080204" pitchFamily="34" charset="-128"/>
        <a:cs typeface="+mn-cs"/>
      </a:defRPr>
    </a:lvl3pPr>
    <a:lvl4pPr marL="1104900" indent="266700" algn="l" defTabSz="736600" rtl="0" eaLnBrk="0" fontAlgn="base" hangingPunct="0">
      <a:spcBef>
        <a:spcPct val="0"/>
      </a:spcBef>
      <a:spcAft>
        <a:spcPct val="0"/>
      </a:spcAft>
      <a:defRPr sz="1400" kern="1200">
        <a:solidFill>
          <a:schemeClr val="tx1"/>
        </a:solidFill>
        <a:latin typeface="News Gothic MT" panose="020B0504020203020204" pitchFamily="34" charset="0"/>
        <a:ea typeface="ＭＳ Ｐゴシック" panose="020B0600070205080204" pitchFamily="34" charset="-128"/>
        <a:cs typeface="+mn-cs"/>
      </a:defRPr>
    </a:lvl4pPr>
    <a:lvl5pPr marL="1473200" indent="355600" algn="l" defTabSz="736600" rtl="0" eaLnBrk="0" fontAlgn="base" hangingPunct="0">
      <a:spcBef>
        <a:spcPct val="0"/>
      </a:spcBef>
      <a:spcAft>
        <a:spcPct val="0"/>
      </a:spcAft>
      <a:defRPr sz="1400" kern="1200">
        <a:solidFill>
          <a:schemeClr val="tx1"/>
        </a:solidFill>
        <a:latin typeface="News Gothic MT" panose="020B0504020203020204" pitchFamily="34" charset="0"/>
        <a:ea typeface="ＭＳ Ｐゴシック" panose="020B0600070205080204" pitchFamily="34" charset="-128"/>
        <a:cs typeface="+mn-cs"/>
      </a:defRPr>
    </a:lvl5pPr>
    <a:lvl6pPr marL="2286000" algn="l" defTabSz="914400" rtl="0" eaLnBrk="1" latinLnBrk="0" hangingPunct="1">
      <a:defRPr sz="1400" kern="1200">
        <a:solidFill>
          <a:schemeClr val="tx1"/>
        </a:solidFill>
        <a:latin typeface="News Gothic MT" panose="020B0504020203020204" pitchFamily="34" charset="0"/>
        <a:ea typeface="ＭＳ Ｐゴシック" panose="020B0600070205080204" pitchFamily="34" charset="-128"/>
        <a:cs typeface="+mn-cs"/>
      </a:defRPr>
    </a:lvl6pPr>
    <a:lvl7pPr marL="2743200" algn="l" defTabSz="914400" rtl="0" eaLnBrk="1" latinLnBrk="0" hangingPunct="1">
      <a:defRPr sz="1400" kern="1200">
        <a:solidFill>
          <a:schemeClr val="tx1"/>
        </a:solidFill>
        <a:latin typeface="News Gothic MT" panose="020B0504020203020204" pitchFamily="34" charset="0"/>
        <a:ea typeface="ＭＳ Ｐゴシック" panose="020B0600070205080204" pitchFamily="34" charset="-128"/>
        <a:cs typeface="+mn-cs"/>
      </a:defRPr>
    </a:lvl7pPr>
    <a:lvl8pPr marL="3200400" algn="l" defTabSz="914400" rtl="0" eaLnBrk="1" latinLnBrk="0" hangingPunct="1">
      <a:defRPr sz="1400" kern="1200">
        <a:solidFill>
          <a:schemeClr val="tx1"/>
        </a:solidFill>
        <a:latin typeface="News Gothic MT" panose="020B0504020203020204" pitchFamily="34" charset="0"/>
        <a:ea typeface="ＭＳ Ｐゴシック" panose="020B0600070205080204" pitchFamily="34" charset="-128"/>
        <a:cs typeface="+mn-cs"/>
      </a:defRPr>
    </a:lvl8pPr>
    <a:lvl9pPr marL="3657600" algn="l" defTabSz="914400" rtl="0" eaLnBrk="1" latinLnBrk="0" hangingPunct="1">
      <a:defRPr sz="1400" kern="1200">
        <a:solidFill>
          <a:schemeClr val="tx1"/>
        </a:solidFill>
        <a:latin typeface="News Gothic MT" panose="020B0504020203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680">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14"/>
  </p:normalViewPr>
  <p:slideViewPr>
    <p:cSldViewPr snapToGrid="0" snapToObjects="1">
      <p:cViewPr varScale="1">
        <p:scale>
          <a:sx n="145" d="100"/>
          <a:sy n="145" d="100"/>
        </p:scale>
        <p:origin x="1400" y="176"/>
      </p:cViewPr>
      <p:guideLst>
        <p:guide orient="horz" pos="1680"/>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atin typeface="News Gothic MT" charset="0"/>
                <a:ea typeface="ＭＳ Ｐゴシック" charset="-128"/>
              </a:defRPr>
            </a:lvl1pPr>
          </a:lstStyle>
          <a:p>
            <a:pPr>
              <a:defRPr/>
            </a:pPr>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hangingPunct="1">
              <a:defRPr sz="1200">
                <a:latin typeface="News Gothic MT" charset="0"/>
                <a:ea typeface="ＭＳ Ｐゴシック" charset="-128"/>
              </a:defRPr>
            </a:lvl1pPr>
          </a:lstStyle>
          <a:p>
            <a:pPr>
              <a:defRPr/>
            </a:pPr>
            <a:fld id="{C028C4C5-B30A-4F6C-8056-EF1DA28ACD8C}" type="datetimeFigureOut">
              <a:rPr lang="de-DE"/>
              <a:pPr>
                <a:defRPr/>
              </a:pPr>
              <a:t>19.03.2017</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hangingPunct="1">
              <a:defRPr sz="1200">
                <a:latin typeface="News Gothic MT" charset="0"/>
                <a:ea typeface="ＭＳ Ｐゴシック" charset="-128"/>
              </a:defRPr>
            </a:lvl1pPr>
          </a:lstStyle>
          <a:p>
            <a:pPr>
              <a:defRPr/>
            </a:pPr>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eaLnBrk="1" hangingPunct="1">
              <a:defRPr sz="1200">
                <a:latin typeface="News Gothic MT" charset="0"/>
                <a:ea typeface="ＭＳ Ｐゴシック" charset="-128"/>
              </a:defRPr>
            </a:lvl1pPr>
          </a:lstStyle>
          <a:p>
            <a:pPr>
              <a:defRPr/>
            </a:pPr>
            <a:fld id="{28E705EF-B091-4795-B99C-17D295DDFB2A}" type="slidenum">
              <a:rPr lang="de-DE"/>
              <a:pPr>
                <a:defRPr/>
              </a:pPr>
              <a:t>0</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atin typeface="News Gothic MT" charset="0"/>
                <a:ea typeface="ＭＳ Ｐゴシック" charset="-128"/>
              </a:defRPr>
            </a:lvl1pPr>
          </a:lstStyle>
          <a:p>
            <a:pPr>
              <a:defRPr/>
            </a:pPr>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a:latin typeface="News Gothic MT" charset="0"/>
                <a:ea typeface="ＭＳ Ｐゴシック" charset="-128"/>
              </a:defRPr>
            </a:lvl1pPr>
          </a:lstStyle>
          <a:p>
            <a:pPr>
              <a:defRPr/>
            </a:pPr>
            <a:fld id="{15EB7972-93E5-46B2-A031-82506180806C}" type="datetimeFigureOut">
              <a:rPr lang="de-DE"/>
              <a:pPr>
                <a:defRPr/>
              </a:pPr>
              <a:t>19.03.2017</a:t>
            </a:fld>
            <a:endParaRPr lang="de-DE"/>
          </a:p>
        </p:txBody>
      </p:sp>
      <p:sp>
        <p:nvSpPr>
          <p:cNvPr id="4" name="Folienbildplatzhalter 3"/>
          <p:cNvSpPr>
            <a:spLocks noGrp="1" noRot="1" noChangeAspect="1"/>
          </p:cNvSpPr>
          <p:nvPr>
            <p:ph type="sldImg" idx="2"/>
          </p:nvPr>
        </p:nvSpPr>
        <p:spPr>
          <a:xfrm>
            <a:off x="1239838" y="1143000"/>
            <a:ext cx="4378325" cy="30861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atin typeface="News Gothic MT" charset="0"/>
                <a:ea typeface="ＭＳ Ｐゴシック" charset="-128"/>
              </a:defRPr>
            </a:lvl1pPr>
          </a:lstStyle>
          <a:p>
            <a:pPr>
              <a:defRPr/>
            </a:pPr>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a:latin typeface="News Gothic MT" charset="0"/>
                <a:ea typeface="ＭＳ Ｐゴシック" charset="-128"/>
              </a:defRPr>
            </a:lvl1pPr>
          </a:lstStyle>
          <a:p>
            <a:pPr>
              <a:defRPr/>
            </a:pPr>
            <a:fld id="{C8D9DF23-A1F0-4045-A5AB-02B645962127}" type="slidenum">
              <a:rPr lang="de-DE"/>
              <a:pPr>
                <a:defRPr/>
              </a:pPr>
              <a:t>‹Nr.›</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8"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de-DE" altLang="tr-TR"/>
          </a:p>
        </p:txBody>
      </p:sp>
      <p:sp>
        <p:nvSpPr>
          <p:cNvPr id="29699"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fld id="{A30453BD-1C18-4EFA-A7B9-B18D962DE131}" type="slidenum">
              <a:rPr lang="de-DE" altLang="tr-TR" smtClean="0">
                <a:latin typeface="News Gothic MT" panose="020B0504020203020204" pitchFamily="34" charset="0"/>
                <a:ea typeface="ＭＳ Ｐゴシック" panose="020B0600070205080204" pitchFamily="34" charset="-128"/>
              </a:rPr>
              <a:pPr/>
              <a:t>4</a:t>
            </a:fld>
            <a:endParaRPr lang="de-DE" altLang="tr-TR">
              <a:latin typeface="News Gothic MT" panose="020B0504020203020204" pitchFamily="34" charset="0"/>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p:nvSpPr>
        <p:spPr bwMode="auto">
          <a:xfrm>
            <a:off x="1098550" y="1006475"/>
            <a:ext cx="5365750" cy="2451100"/>
          </a:xfrm>
          <a:prstGeom prst="rect">
            <a:avLst/>
          </a:prstGeom>
          <a:noFill/>
          <a:ln w="3175">
            <a:solidFill>
              <a:schemeClr val="bg1"/>
            </a:solidFill>
            <a:miter lim="800000"/>
            <a:headEnd/>
            <a:tailEnd/>
          </a:ln>
          <a:effectLst>
            <a:outerShdw blurRad="63500" sx="100500" sy="100500" algn="ctr" rotWithShape="0">
              <a:srgbClr val="000000">
                <a:alpha val="50000"/>
              </a:srgbClr>
            </a:outerShdw>
          </a:effectLst>
          <a:extLst>
            <a:ext uri="{909E8E84-426E-40DD-AFC4-6F175D3DCCD1}">
              <a14:hiddenFill xmlns:a14="http://schemas.microsoft.com/office/drawing/2010/main">
                <a:solidFill>
                  <a:srgbClr val="FFFFFF"/>
                </a:solidFill>
              </a14:hiddenFill>
            </a:ext>
          </a:extLst>
        </p:spPr>
        <p:txBody>
          <a:bodyPr lIns="73666" tIns="36831" rIns="73666" bIns="36831"/>
          <a:lstStyle>
            <a:lvl1pPr>
              <a:defRPr sz="1400">
                <a:solidFill>
                  <a:schemeClr val="tx1"/>
                </a:solidFill>
                <a:latin typeface="News Gothic MT" charset="0"/>
                <a:ea typeface="ＭＳ Ｐゴシック" charset="-128"/>
              </a:defRPr>
            </a:lvl1pPr>
            <a:lvl2pPr marL="742950" indent="-285750">
              <a:defRPr sz="1400">
                <a:solidFill>
                  <a:schemeClr val="tx1"/>
                </a:solidFill>
                <a:latin typeface="News Gothic MT" charset="0"/>
                <a:ea typeface="ＭＳ Ｐゴシック" charset="-128"/>
              </a:defRPr>
            </a:lvl2pPr>
            <a:lvl3pPr marL="1143000" indent="-228600">
              <a:defRPr sz="1400">
                <a:solidFill>
                  <a:schemeClr val="tx1"/>
                </a:solidFill>
                <a:latin typeface="News Gothic MT" charset="0"/>
                <a:ea typeface="ＭＳ Ｐゴシック" charset="-128"/>
              </a:defRPr>
            </a:lvl3pPr>
            <a:lvl4pPr marL="1600200" indent="-228600">
              <a:defRPr sz="1400">
                <a:solidFill>
                  <a:schemeClr val="tx1"/>
                </a:solidFill>
                <a:latin typeface="News Gothic MT" charset="0"/>
                <a:ea typeface="ＭＳ Ｐゴシック" charset="-128"/>
              </a:defRPr>
            </a:lvl4pPr>
            <a:lvl5pPr marL="2057400" indent="-228600">
              <a:defRPr sz="1400">
                <a:solidFill>
                  <a:schemeClr val="tx1"/>
                </a:solidFill>
                <a:latin typeface="News Gothic MT" charset="0"/>
                <a:ea typeface="ＭＳ Ｐゴシック" charset="-128"/>
              </a:defRPr>
            </a:lvl5pPr>
            <a:lvl6pPr marL="2514600" indent="-228600" defTabSz="736600" fontAlgn="base">
              <a:spcBef>
                <a:spcPct val="0"/>
              </a:spcBef>
              <a:spcAft>
                <a:spcPct val="0"/>
              </a:spcAft>
              <a:defRPr sz="1400">
                <a:solidFill>
                  <a:schemeClr val="tx1"/>
                </a:solidFill>
                <a:latin typeface="News Gothic MT" charset="0"/>
                <a:ea typeface="ＭＳ Ｐゴシック" charset="-128"/>
              </a:defRPr>
            </a:lvl6pPr>
            <a:lvl7pPr marL="2971800" indent="-228600" defTabSz="736600" fontAlgn="base">
              <a:spcBef>
                <a:spcPct val="0"/>
              </a:spcBef>
              <a:spcAft>
                <a:spcPct val="0"/>
              </a:spcAft>
              <a:defRPr sz="1400">
                <a:solidFill>
                  <a:schemeClr val="tx1"/>
                </a:solidFill>
                <a:latin typeface="News Gothic MT" charset="0"/>
                <a:ea typeface="ＭＳ Ｐゴシック" charset="-128"/>
              </a:defRPr>
            </a:lvl7pPr>
            <a:lvl8pPr marL="3429000" indent="-228600" defTabSz="736600" fontAlgn="base">
              <a:spcBef>
                <a:spcPct val="0"/>
              </a:spcBef>
              <a:spcAft>
                <a:spcPct val="0"/>
              </a:spcAft>
              <a:defRPr sz="1400">
                <a:solidFill>
                  <a:schemeClr val="tx1"/>
                </a:solidFill>
                <a:latin typeface="News Gothic MT" charset="0"/>
                <a:ea typeface="ＭＳ Ｐゴシック" charset="-128"/>
              </a:defRPr>
            </a:lvl8pPr>
            <a:lvl9pPr marL="3886200" indent="-228600" defTabSz="736600" fontAlgn="base">
              <a:spcBef>
                <a:spcPct val="0"/>
              </a:spcBef>
              <a:spcAft>
                <a:spcPct val="0"/>
              </a:spcAft>
              <a:defRPr sz="1400">
                <a:solidFill>
                  <a:schemeClr val="tx1"/>
                </a:solidFill>
                <a:latin typeface="News Gothic MT" charset="0"/>
                <a:ea typeface="ＭＳ Ｐゴシック" charset="-128"/>
              </a:defRPr>
            </a:lvl9pPr>
          </a:lstStyle>
          <a:p>
            <a:pPr eaLnBrk="1" hangingPunct="1">
              <a:spcBef>
                <a:spcPts val="1613"/>
              </a:spcBef>
              <a:buClr>
                <a:srgbClr val="6FB7D7"/>
              </a:buClr>
              <a:buSzPct val="110000"/>
              <a:buFont typeface="Wingdings 2" charset="2"/>
              <a:buNone/>
              <a:defRPr/>
            </a:pPr>
            <a:endParaRPr lang="de-DE" altLang="de-DE" sz="2500">
              <a:solidFill>
                <a:srgbClr val="595959"/>
              </a:solidFill>
            </a:endParaRPr>
          </a:p>
        </p:txBody>
      </p:sp>
      <p:sp>
        <p:nvSpPr>
          <p:cNvPr id="2" name="Title 1"/>
          <p:cNvSpPr>
            <a:spLocks noGrp="1"/>
          </p:cNvSpPr>
          <p:nvPr>
            <p:ph type="ctrTitle"/>
          </p:nvPr>
        </p:nvSpPr>
        <p:spPr>
          <a:xfrm>
            <a:off x="1094167" y="1184629"/>
            <a:ext cx="5374518" cy="1340765"/>
          </a:xfrm>
        </p:spPr>
        <p:txBody>
          <a:bodyPr rtlCol="0">
            <a:noAutofit/>
          </a:bodyPr>
          <a:lstStyle>
            <a:lvl1pPr marL="0" indent="0" algn="ctr" defTabSz="736641" rtl="0" eaLnBrk="1" latinLnBrk="0" hangingPunct="1">
              <a:spcBef>
                <a:spcPct val="0"/>
              </a:spcBef>
              <a:buClr>
                <a:schemeClr val="accent1">
                  <a:lumMod val="60000"/>
                  <a:lumOff val="40000"/>
                </a:schemeClr>
              </a:buClr>
              <a:buSzPct val="110000"/>
              <a:buFont typeface="Wingdings 2" pitchFamily="18" charset="2"/>
              <a:buNone/>
              <a:defRPr sz="3700" kern="1200">
                <a:solidFill>
                  <a:schemeClr val="accent1"/>
                </a:solidFill>
                <a:latin typeface="+mj-lt"/>
                <a:ea typeface="+mj-ea"/>
                <a:cs typeface="+mj-cs"/>
              </a:defRPr>
            </a:lvl1pPr>
          </a:lstStyle>
          <a:p>
            <a:r>
              <a:rPr lang="de-AT"/>
              <a:t>Click to edit Master title style</a:t>
            </a:r>
            <a:endParaRPr/>
          </a:p>
        </p:txBody>
      </p:sp>
      <p:sp>
        <p:nvSpPr>
          <p:cNvPr id="3" name="Subtitle 2"/>
          <p:cNvSpPr>
            <a:spLocks noGrp="1"/>
          </p:cNvSpPr>
          <p:nvPr>
            <p:ph type="subTitle" idx="1"/>
          </p:nvPr>
        </p:nvSpPr>
        <p:spPr>
          <a:xfrm>
            <a:off x="1094167" y="2564373"/>
            <a:ext cx="5374518" cy="712518"/>
          </a:xfrm>
        </p:spPr>
        <p:txBody>
          <a:bodyPr rtlCol="0">
            <a:normAutofit/>
          </a:bodyPr>
          <a:lstStyle>
            <a:lvl1pPr marL="0" indent="0" algn="ctr" defTabSz="736641" rtl="0" eaLnBrk="1" latinLnBrk="0" hangingPunct="1">
              <a:spcBef>
                <a:spcPts val="242"/>
              </a:spcBef>
              <a:buClr>
                <a:schemeClr val="accent1">
                  <a:lumMod val="60000"/>
                  <a:lumOff val="40000"/>
                </a:schemeClr>
              </a:buClr>
              <a:buSzPct val="110000"/>
              <a:buFont typeface="Wingdings 2" pitchFamily="18" charset="2"/>
              <a:buNone/>
              <a:defRPr sz="1400" kern="1200">
                <a:solidFill>
                  <a:schemeClr val="tx1">
                    <a:tint val="75000"/>
                  </a:schemeClr>
                </a:solidFill>
                <a:latin typeface="+mn-lt"/>
                <a:ea typeface="+mn-ea"/>
                <a:cs typeface="+mn-cs"/>
              </a:defRPr>
            </a:lvl1pPr>
            <a:lvl2pPr marL="368321" indent="0" algn="ctr">
              <a:buNone/>
              <a:defRPr>
                <a:solidFill>
                  <a:schemeClr val="tx1">
                    <a:tint val="75000"/>
                  </a:schemeClr>
                </a:solidFill>
              </a:defRPr>
            </a:lvl2pPr>
            <a:lvl3pPr marL="736641" indent="0" algn="ctr">
              <a:buNone/>
              <a:defRPr>
                <a:solidFill>
                  <a:schemeClr val="tx1">
                    <a:tint val="75000"/>
                  </a:schemeClr>
                </a:solidFill>
              </a:defRPr>
            </a:lvl3pPr>
            <a:lvl4pPr marL="1104964" indent="0" algn="ctr">
              <a:buNone/>
              <a:defRPr>
                <a:solidFill>
                  <a:schemeClr val="tx1">
                    <a:tint val="75000"/>
                  </a:schemeClr>
                </a:solidFill>
              </a:defRPr>
            </a:lvl4pPr>
            <a:lvl5pPr marL="1473284" indent="0" algn="ctr">
              <a:buNone/>
              <a:defRPr>
                <a:solidFill>
                  <a:schemeClr val="tx1">
                    <a:tint val="75000"/>
                  </a:schemeClr>
                </a:solidFill>
              </a:defRPr>
            </a:lvl5pPr>
            <a:lvl6pPr marL="1841605" indent="0" algn="ctr">
              <a:buNone/>
              <a:defRPr>
                <a:solidFill>
                  <a:schemeClr val="tx1">
                    <a:tint val="75000"/>
                  </a:schemeClr>
                </a:solidFill>
              </a:defRPr>
            </a:lvl6pPr>
            <a:lvl7pPr marL="2209925" indent="0" algn="ctr">
              <a:buNone/>
              <a:defRPr>
                <a:solidFill>
                  <a:schemeClr val="tx1">
                    <a:tint val="75000"/>
                  </a:schemeClr>
                </a:solidFill>
              </a:defRPr>
            </a:lvl7pPr>
            <a:lvl8pPr marL="2578246" indent="0" algn="ctr">
              <a:buNone/>
              <a:defRPr>
                <a:solidFill>
                  <a:schemeClr val="tx1">
                    <a:tint val="75000"/>
                  </a:schemeClr>
                </a:solidFill>
              </a:defRPr>
            </a:lvl8pPr>
            <a:lvl9pPr marL="2946567" indent="0" algn="ctr">
              <a:buNone/>
              <a:defRPr>
                <a:solidFill>
                  <a:schemeClr val="tx1">
                    <a:tint val="75000"/>
                  </a:schemeClr>
                </a:solidFill>
              </a:defRPr>
            </a:lvl9pPr>
          </a:lstStyle>
          <a:p>
            <a:r>
              <a:rPr lang="de-AT"/>
              <a:t>Click to edit Master subtitle style</a:t>
            </a:r>
            <a:endParaRPr dirty="0"/>
          </a:p>
        </p:txBody>
      </p:sp>
      <p:sp>
        <p:nvSpPr>
          <p:cNvPr id="5" name="Date Placeholder 3"/>
          <p:cNvSpPr>
            <a:spLocks noGrp="1"/>
          </p:cNvSpPr>
          <p:nvPr>
            <p:ph type="dt" sz="half" idx="10"/>
          </p:nvPr>
        </p:nvSpPr>
        <p:spPr/>
        <p:txBody>
          <a:bodyPr/>
          <a:lstStyle>
            <a:lvl1pPr>
              <a:defRPr smtClean="0"/>
            </a:lvl1pPr>
          </a:lstStyle>
          <a:p>
            <a:pPr>
              <a:defRPr/>
            </a:pPr>
            <a:fld id="{886D28E5-1566-43E0-9DA7-70AF8FBE6B61}" type="datetime1">
              <a:rPr lang="de-AT" altLang="de-DE"/>
              <a:pPr>
                <a:defRPr/>
              </a:pPr>
              <a:t>19.03.2017</a:t>
            </a:fld>
            <a:endParaRPr lang="en-US" altLang="de-DE"/>
          </a:p>
        </p:txBody>
      </p:sp>
      <p:sp>
        <p:nvSpPr>
          <p:cNvPr id="6" name="Footer Placeholder 4"/>
          <p:cNvSpPr>
            <a:spLocks noGrp="1"/>
          </p:cNvSpPr>
          <p:nvPr>
            <p:ph type="ftr" sz="quarter" idx="11"/>
          </p:nvPr>
        </p:nvSpPr>
        <p:spPr/>
        <p:txBody>
          <a:bodyPr/>
          <a:lstStyle>
            <a:lvl1pPr>
              <a:defRPr smtClean="0"/>
            </a:lvl1pPr>
          </a:lstStyle>
          <a:p>
            <a:pPr>
              <a:defRPr/>
            </a:pPr>
            <a:r>
              <a:rPr lang="en-US"/>
              <a:t>Achmed Bayraktar</a:t>
            </a:r>
          </a:p>
        </p:txBody>
      </p:sp>
      <p:sp>
        <p:nvSpPr>
          <p:cNvPr id="7" name="Slide Number Placeholder 5"/>
          <p:cNvSpPr>
            <a:spLocks noGrp="1"/>
          </p:cNvSpPr>
          <p:nvPr>
            <p:ph type="sldNum" sz="quarter" idx="12"/>
          </p:nvPr>
        </p:nvSpPr>
        <p:spPr/>
        <p:txBody>
          <a:bodyPr/>
          <a:lstStyle>
            <a:lvl1pPr>
              <a:defRPr/>
            </a:lvl1pPr>
          </a:lstStyle>
          <a:p>
            <a:pPr>
              <a:defRPr/>
            </a:pPr>
            <a:fld id="{94E24A8B-DCA0-446D-8AE9-BE267ADFBCD5}" type="slidenum">
              <a:rPr lang="en-US" altLang="de-DE"/>
              <a:pPr>
                <a:defRPr/>
              </a:pPr>
              <a:t>‹Nr.›</a:t>
            </a:fld>
            <a:endParaRPr lang="en-US" altLang="de-DE"/>
          </a:p>
        </p:txBody>
      </p:sp>
    </p:spTree>
    <p:extLst>
      <p:ext uri="{BB962C8B-B14F-4D97-AF65-F5344CB8AC3E}">
        <p14:creationId xmlns:p14="http://schemas.microsoft.com/office/powerpoint/2010/main" val="1580687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1166" y="475619"/>
            <a:ext cx="3374124" cy="903279"/>
          </a:xfrm>
        </p:spPr>
        <p:txBody>
          <a:bodyPr/>
          <a:lstStyle>
            <a:lvl1pPr algn="ctr">
              <a:defRPr sz="2800" b="0"/>
            </a:lvl1pPr>
          </a:lstStyle>
          <a:p>
            <a:r>
              <a:rPr lang="de-AT"/>
              <a:t>Click to edit Master title style</a:t>
            </a:r>
            <a:endParaRPr/>
          </a:p>
        </p:txBody>
      </p:sp>
      <p:sp>
        <p:nvSpPr>
          <p:cNvPr id="4" name="Text Placeholder 3"/>
          <p:cNvSpPr>
            <a:spLocks noGrp="1"/>
          </p:cNvSpPr>
          <p:nvPr>
            <p:ph type="body" sz="half" idx="2"/>
          </p:nvPr>
        </p:nvSpPr>
        <p:spPr>
          <a:xfrm>
            <a:off x="441166" y="1389730"/>
            <a:ext cx="3374124" cy="2891729"/>
          </a:xfrm>
        </p:spPr>
        <p:txBody>
          <a:bodyPr>
            <a:normAutofit/>
          </a:bodyPr>
          <a:lstStyle>
            <a:lvl1pPr marL="0" indent="0" algn="ctr">
              <a:spcBef>
                <a:spcPts val="483"/>
              </a:spcBef>
              <a:buNone/>
              <a:defRPr sz="1400"/>
            </a:lvl1pPr>
            <a:lvl2pPr marL="368321" indent="0">
              <a:buNone/>
              <a:defRPr sz="1000"/>
            </a:lvl2pPr>
            <a:lvl3pPr marL="736641" indent="0">
              <a:buNone/>
              <a:defRPr sz="800"/>
            </a:lvl3pPr>
            <a:lvl4pPr marL="1104964" indent="0">
              <a:buNone/>
              <a:defRPr sz="700"/>
            </a:lvl4pPr>
            <a:lvl5pPr marL="1473284" indent="0">
              <a:buNone/>
              <a:defRPr sz="700"/>
            </a:lvl5pPr>
            <a:lvl6pPr marL="1841605" indent="0">
              <a:buNone/>
              <a:defRPr sz="700"/>
            </a:lvl6pPr>
            <a:lvl7pPr marL="2209925" indent="0">
              <a:buNone/>
              <a:defRPr sz="700"/>
            </a:lvl7pPr>
            <a:lvl8pPr marL="2578246" indent="0">
              <a:buNone/>
              <a:defRPr sz="700"/>
            </a:lvl8pPr>
            <a:lvl9pPr marL="2946567" indent="0">
              <a:buNone/>
              <a:defRPr sz="700"/>
            </a:lvl9pPr>
          </a:lstStyle>
          <a:p>
            <a:pPr lvl="0"/>
            <a:r>
              <a:rPr lang="de-AT"/>
              <a:t>Click to edit Master text styles</a:t>
            </a:r>
          </a:p>
        </p:txBody>
      </p:sp>
      <p:sp>
        <p:nvSpPr>
          <p:cNvPr id="8" name="Picture Placeholder 2"/>
          <p:cNvSpPr>
            <a:spLocks noGrp="1"/>
          </p:cNvSpPr>
          <p:nvPr>
            <p:ph type="pic" idx="1"/>
          </p:nvPr>
        </p:nvSpPr>
        <p:spPr>
          <a:xfrm>
            <a:off x="4210364" y="279361"/>
            <a:ext cx="3025140" cy="4133820"/>
          </a:xfrm>
          <a:ln w="3175">
            <a:solidFill>
              <a:schemeClr val="bg1"/>
            </a:solidFill>
          </a:ln>
          <a:effectLst>
            <a:outerShdw blurRad="63500" sx="100500" sy="100500" algn="ctr" rotWithShape="0">
              <a:prstClr val="black">
                <a:alpha val="50000"/>
              </a:prstClr>
            </a:outerShdw>
          </a:effectLst>
        </p:spPr>
        <p:txBody>
          <a:bodyPr rtlCol="0">
            <a:normAutofit/>
          </a:bodyPr>
          <a:lstStyle>
            <a:lvl1pPr marL="0" indent="0" algn="l" defTabSz="736641" rtl="0" eaLnBrk="1" latinLnBrk="0" hangingPunct="1">
              <a:spcBef>
                <a:spcPts val="1611"/>
              </a:spcBef>
              <a:buClr>
                <a:schemeClr val="accent1">
                  <a:lumMod val="60000"/>
                  <a:lumOff val="40000"/>
                </a:schemeClr>
              </a:buClr>
              <a:buSzPct val="110000"/>
              <a:buFont typeface="Wingdings 2" pitchFamily="18" charset="2"/>
              <a:buNone/>
              <a:defRPr sz="2500" kern="1200">
                <a:solidFill>
                  <a:schemeClr val="tx1">
                    <a:lumMod val="65000"/>
                    <a:lumOff val="35000"/>
                  </a:schemeClr>
                </a:solidFill>
                <a:latin typeface="+mn-lt"/>
                <a:ea typeface="+mn-ea"/>
                <a:cs typeface="+mn-cs"/>
              </a:defRPr>
            </a:lvl1pPr>
            <a:lvl2pPr marL="368321" indent="0">
              <a:buNone/>
              <a:defRPr sz="2300"/>
            </a:lvl2pPr>
            <a:lvl3pPr marL="736641" indent="0">
              <a:buNone/>
              <a:defRPr sz="2000"/>
            </a:lvl3pPr>
            <a:lvl4pPr marL="1104964" indent="0">
              <a:buNone/>
              <a:defRPr sz="1600"/>
            </a:lvl4pPr>
            <a:lvl5pPr marL="1473284" indent="0">
              <a:buNone/>
              <a:defRPr sz="1600"/>
            </a:lvl5pPr>
            <a:lvl6pPr marL="1841605" indent="0">
              <a:buNone/>
              <a:defRPr sz="1600"/>
            </a:lvl6pPr>
            <a:lvl7pPr marL="2209925" indent="0">
              <a:buNone/>
              <a:defRPr sz="1600"/>
            </a:lvl7pPr>
            <a:lvl8pPr marL="2578246" indent="0">
              <a:buNone/>
              <a:defRPr sz="1600"/>
            </a:lvl8pPr>
            <a:lvl9pPr marL="2946567" indent="0">
              <a:buNone/>
              <a:defRPr sz="1600"/>
            </a:lvl9pPr>
          </a:lstStyle>
          <a:p>
            <a:pPr lvl="0"/>
            <a:r>
              <a:rPr lang="de-AT" noProof="0"/>
              <a:t>Drag picture to placeholder or click icon to add</a:t>
            </a:r>
            <a:endParaRPr noProof="0"/>
          </a:p>
        </p:txBody>
      </p:sp>
      <p:sp>
        <p:nvSpPr>
          <p:cNvPr id="5" name="Date Placeholder 3"/>
          <p:cNvSpPr>
            <a:spLocks noGrp="1"/>
          </p:cNvSpPr>
          <p:nvPr>
            <p:ph type="dt" sz="half" idx="10"/>
          </p:nvPr>
        </p:nvSpPr>
        <p:spPr/>
        <p:txBody>
          <a:bodyPr/>
          <a:lstStyle>
            <a:lvl1pPr>
              <a:defRPr/>
            </a:lvl1pPr>
          </a:lstStyle>
          <a:p>
            <a:pPr>
              <a:defRPr/>
            </a:pPr>
            <a:fld id="{C0E51B41-CD72-41CF-A573-12A8C831EA92}" type="datetime1">
              <a:rPr lang="de-AT" altLang="de-DE"/>
              <a:pPr>
                <a:defRPr/>
              </a:pPr>
              <a:t>19.03.2017</a:t>
            </a:fld>
            <a:endParaRPr lang="en-US" altLang="de-DE"/>
          </a:p>
        </p:txBody>
      </p:sp>
      <p:sp>
        <p:nvSpPr>
          <p:cNvPr id="6" name="Footer Placeholder 4"/>
          <p:cNvSpPr>
            <a:spLocks noGrp="1"/>
          </p:cNvSpPr>
          <p:nvPr>
            <p:ph type="ftr" sz="quarter" idx="11"/>
          </p:nvPr>
        </p:nvSpPr>
        <p:spPr/>
        <p:txBody>
          <a:bodyPr/>
          <a:lstStyle>
            <a:lvl1pPr>
              <a:defRPr/>
            </a:lvl1pPr>
          </a:lstStyle>
          <a:p>
            <a:pPr>
              <a:defRPr/>
            </a:pPr>
            <a:r>
              <a:rPr lang="en-US"/>
              <a:t>Achmed Bayraktar</a:t>
            </a:r>
          </a:p>
        </p:txBody>
      </p:sp>
      <p:sp>
        <p:nvSpPr>
          <p:cNvPr id="7" name="Slide Number Placeholder 5"/>
          <p:cNvSpPr>
            <a:spLocks noGrp="1"/>
          </p:cNvSpPr>
          <p:nvPr>
            <p:ph type="sldNum" sz="quarter" idx="12"/>
          </p:nvPr>
        </p:nvSpPr>
        <p:spPr/>
        <p:txBody>
          <a:bodyPr/>
          <a:lstStyle>
            <a:lvl1pPr>
              <a:defRPr/>
            </a:lvl1pPr>
          </a:lstStyle>
          <a:p>
            <a:pPr>
              <a:defRPr/>
            </a:pPr>
            <a:fld id="{B086C414-AA34-4D72-80B3-E7587D293A07}" type="slidenum">
              <a:rPr lang="en-US" altLang="de-DE"/>
              <a:pPr>
                <a:defRPr/>
              </a:pPr>
              <a:t>‹Nr.›</a:t>
            </a:fld>
            <a:endParaRPr lang="en-US" altLang="de-DE"/>
          </a:p>
        </p:txBody>
      </p:sp>
    </p:spTree>
    <p:extLst>
      <p:ext uri="{BB962C8B-B14F-4D97-AF65-F5344CB8AC3E}">
        <p14:creationId xmlns:p14="http://schemas.microsoft.com/office/powerpoint/2010/main" val="181105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de-AT"/>
              <a:t>Click to edit Master text styles</a:t>
            </a:r>
          </a:p>
          <a:p>
            <a:pPr lvl="1"/>
            <a:r>
              <a:rPr lang="de-AT"/>
              <a:t>Second level</a:t>
            </a:r>
          </a:p>
          <a:p>
            <a:pPr lvl="2"/>
            <a:r>
              <a:rPr lang="de-AT"/>
              <a:t>Third level</a:t>
            </a:r>
          </a:p>
          <a:p>
            <a:pPr lvl="3"/>
            <a:r>
              <a:rPr lang="de-AT"/>
              <a:t>Fourth level</a:t>
            </a:r>
          </a:p>
          <a:p>
            <a:pPr lvl="4"/>
            <a:r>
              <a:rPr lang="de-AT"/>
              <a:t>Fifth level</a:t>
            </a:r>
            <a:endParaRPr dirty="0"/>
          </a:p>
        </p:txBody>
      </p:sp>
      <p:sp>
        <p:nvSpPr>
          <p:cNvPr id="4" name="Date Placeholder 3"/>
          <p:cNvSpPr>
            <a:spLocks noGrp="1"/>
          </p:cNvSpPr>
          <p:nvPr>
            <p:ph type="dt" sz="half" idx="10"/>
          </p:nvPr>
        </p:nvSpPr>
        <p:spPr/>
        <p:txBody>
          <a:bodyPr/>
          <a:lstStyle>
            <a:lvl1pPr>
              <a:defRPr/>
            </a:lvl1pPr>
          </a:lstStyle>
          <a:p>
            <a:pPr>
              <a:defRPr/>
            </a:pPr>
            <a:fld id="{DA1B7FE4-1F4D-4ABF-815F-46AC0A8C46E4}" type="datetime1">
              <a:rPr lang="de-AT" altLang="de-DE"/>
              <a:pPr>
                <a:defRPr/>
              </a:pPr>
              <a:t>19.03.2017</a:t>
            </a:fld>
            <a:endParaRPr lang="en-US" altLang="de-DE"/>
          </a:p>
        </p:txBody>
      </p:sp>
      <p:sp>
        <p:nvSpPr>
          <p:cNvPr id="5" name="Footer Placeholder 4"/>
          <p:cNvSpPr>
            <a:spLocks noGrp="1"/>
          </p:cNvSpPr>
          <p:nvPr>
            <p:ph type="ftr" sz="quarter" idx="11"/>
          </p:nvPr>
        </p:nvSpPr>
        <p:spPr/>
        <p:txBody>
          <a:bodyPr/>
          <a:lstStyle>
            <a:lvl1pPr>
              <a:defRPr/>
            </a:lvl1pPr>
          </a:lstStyle>
          <a:p>
            <a:pPr>
              <a:defRPr/>
            </a:pPr>
            <a:r>
              <a:rPr lang="en-US"/>
              <a:t>Achmed Bayraktar</a:t>
            </a:r>
          </a:p>
        </p:txBody>
      </p:sp>
      <p:sp>
        <p:nvSpPr>
          <p:cNvPr id="6" name="Slide Number Placeholder 5"/>
          <p:cNvSpPr>
            <a:spLocks noGrp="1"/>
          </p:cNvSpPr>
          <p:nvPr>
            <p:ph type="sldNum" sz="quarter" idx="12"/>
          </p:nvPr>
        </p:nvSpPr>
        <p:spPr/>
        <p:txBody>
          <a:bodyPr/>
          <a:lstStyle>
            <a:lvl1pPr>
              <a:defRPr/>
            </a:lvl1pPr>
          </a:lstStyle>
          <a:p>
            <a:pPr>
              <a:defRPr/>
            </a:pPr>
            <a:fld id="{02EE9D60-20C4-4D6A-8F85-0B3A50EF1241}" type="slidenum">
              <a:rPr lang="en-US" altLang="de-DE"/>
              <a:pPr>
                <a:defRPr/>
              </a:pPr>
              <a:t>‹Nr.›</a:t>
            </a:fld>
            <a:endParaRPr lang="en-US" altLang="de-DE"/>
          </a:p>
        </p:txBody>
      </p:sp>
    </p:spTree>
    <p:extLst>
      <p:ext uri="{BB962C8B-B14F-4D97-AF65-F5344CB8AC3E}">
        <p14:creationId xmlns:p14="http://schemas.microsoft.com/office/powerpoint/2010/main" val="34330259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5432" y="286286"/>
            <a:ext cx="1260475" cy="4333763"/>
          </a:xfrm>
        </p:spPr>
        <p:txBody>
          <a:bodyPr vert="eaVert"/>
          <a:lstStyle/>
          <a:p>
            <a:r>
              <a:rPr lang="de-AT"/>
              <a:t>Click to edit Master title style</a:t>
            </a:r>
            <a:endParaRPr/>
          </a:p>
        </p:txBody>
      </p:sp>
      <p:sp>
        <p:nvSpPr>
          <p:cNvPr id="3" name="Vertical Text Placeholder 2"/>
          <p:cNvSpPr>
            <a:spLocks noGrp="1"/>
          </p:cNvSpPr>
          <p:nvPr>
            <p:ph type="body" orient="vert" idx="1"/>
          </p:nvPr>
        </p:nvSpPr>
        <p:spPr>
          <a:xfrm>
            <a:off x="454298" y="286286"/>
            <a:ext cx="5532960" cy="4333763"/>
          </a:xfrm>
        </p:spPr>
        <p:txBody>
          <a:bodyPr vert="eaVert"/>
          <a:lstStyle>
            <a:lvl5pPr>
              <a:defRPr/>
            </a:lvl5pPr>
          </a:lstStyle>
          <a:p>
            <a:pPr lvl="0"/>
            <a:r>
              <a:rPr lang="de-AT"/>
              <a:t>Click to edit Master text styles</a:t>
            </a:r>
          </a:p>
          <a:p>
            <a:pPr lvl="1"/>
            <a:r>
              <a:rPr lang="de-AT"/>
              <a:t>Second level</a:t>
            </a:r>
          </a:p>
          <a:p>
            <a:pPr lvl="2"/>
            <a:r>
              <a:rPr lang="de-AT"/>
              <a:t>Third level</a:t>
            </a:r>
          </a:p>
          <a:p>
            <a:pPr lvl="3"/>
            <a:r>
              <a:rPr lang="de-AT"/>
              <a:t>Fourth level</a:t>
            </a:r>
          </a:p>
          <a:p>
            <a:pPr lvl="4"/>
            <a:r>
              <a:rPr lang="de-AT"/>
              <a:t>Fifth level</a:t>
            </a:r>
            <a:endParaRPr dirty="0"/>
          </a:p>
        </p:txBody>
      </p:sp>
      <p:sp>
        <p:nvSpPr>
          <p:cNvPr id="4" name="Date Placeholder 3"/>
          <p:cNvSpPr>
            <a:spLocks noGrp="1"/>
          </p:cNvSpPr>
          <p:nvPr>
            <p:ph type="dt" sz="half" idx="10"/>
          </p:nvPr>
        </p:nvSpPr>
        <p:spPr/>
        <p:txBody>
          <a:bodyPr/>
          <a:lstStyle>
            <a:lvl1pPr>
              <a:defRPr/>
            </a:lvl1pPr>
          </a:lstStyle>
          <a:p>
            <a:pPr>
              <a:defRPr/>
            </a:pPr>
            <a:fld id="{49999643-172F-4446-8583-3FCB4B022AAA}" type="datetime1">
              <a:rPr lang="de-AT" altLang="de-DE"/>
              <a:pPr>
                <a:defRPr/>
              </a:pPr>
              <a:t>19.03.2017</a:t>
            </a:fld>
            <a:endParaRPr lang="en-US" altLang="de-DE"/>
          </a:p>
        </p:txBody>
      </p:sp>
      <p:sp>
        <p:nvSpPr>
          <p:cNvPr id="5" name="Footer Placeholder 4"/>
          <p:cNvSpPr>
            <a:spLocks noGrp="1"/>
          </p:cNvSpPr>
          <p:nvPr>
            <p:ph type="ftr" sz="quarter" idx="11"/>
          </p:nvPr>
        </p:nvSpPr>
        <p:spPr/>
        <p:txBody>
          <a:bodyPr/>
          <a:lstStyle>
            <a:lvl1pPr>
              <a:defRPr/>
            </a:lvl1pPr>
          </a:lstStyle>
          <a:p>
            <a:pPr>
              <a:defRPr/>
            </a:pPr>
            <a:r>
              <a:rPr lang="en-US"/>
              <a:t>Achmed Bayraktar</a:t>
            </a:r>
          </a:p>
        </p:txBody>
      </p:sp>
      <p:sp>
        <p:nvSpPr>
          <p:cNvPr id="6" name="Slide Number Placeholder 5"/>
          <p:cNvSpPr>
            <a:spLocks noGrp="1"/>
          </p:cNvSpPr>
          <p:nvPr>
            <p:ph type="sldNum" sz="quarter" idx="12"/>
          </p:nvPr>
        </p:nvSpPr>
        <p:spPr/>
        <p:txBody>
          <a:bodyPr/>
          <a:lstStyle>
            <a:lvl1pPr>
              <a:defRPr/>
            </a:lvl1pPr>
          </a:lstStyle>
          <a:p>
            <a:pPr>
              <a:defRPr/>
            </a:pPr>
            <a:fld id="{723ABFBA-6191-49CE-913A-9FE1384939C4}" type="slidenum">
              <a:rPr lang="en-US" altLang="de-DE"/>
              <a:pPr>
                <a:defRPr/>
              </a:pPr>
              <a:t>‹Nr.›</a:t>
            </a:fld>
            <a:endParaRPr lang="en-US" altLang="de-DE"/>
          </a:p>
        </p:txBody>
      </p:sp>
    </p:spTree>
    <p:extLst>
      <p:ext uri="{BB962C8B-B14F-4D97-AF65-F5344CB8AC3E}">
        <p14:creationId xmlns:p14="http://schemas.microsoft.com/office/powerpoint/2010/main" val="1899592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a:t>Click to edit Master title style</a:t>
            </a:r>
            <a:endParaRPr/>
          </a:p>
        </p:txBody>
      </p:sp>
      <p:sp>
        <p:nvSpPr>
          <p:cNvPr id="3" name="Content Placeholder 2"/>
          <p:cNvSpPr>
            <a:spLocks noGrp="1"/>
          </p:cNvSpPr>
          <p:nvPr>
            <p:ph idx="1"/>
          </p:nvPr>
        </p:nvSpPr>
        <p:spPr/>
        <p:txBody>
          <a:bodyPr/>
          <a:lstStyle>
            <a:lvl5pPr>
              <a:defRPr/>
            </a:lvl5pPr>
          </a:lstStyle>
          <a:p>
            <a:pPr lvl="0"/>
            <a:r>
              <a:rPr lang="de-AT" dirty="0"/>
              <a:t>Click </a:t>
            </a:r>
            <a:r>
              <a:rPr lang="de-AT" dirty="0" err="1"/>
              <a:t>to</a:t>
            </a:r>
            <a:r>
              <a:rPr lang="de-AT" dirty="0"/>
              <a:t> </a:t>
            </a:r>
            <a:r>
              <a:rPr lang="de-AT" dirty="0" err="1"/>
              <a:t>edit</a:t>
            </a:r>
            <a:r>
              <a:rPr lang="de-AT" dirty="0"/>
              <a:t> Master </a:t>
            </a:r>
            <a:r>
              <a:rPr lang="de-AT" dirty="0" err="1"/>
              <a:t>text</a:t>
            </a:r>
            <a:r>
              <a:rPr lang="de-AT" dirty="0"/>
              <a:t> </a:t>
            </a:r>
            <a:r>
              <a:rPr lang="de-AT" dirty="0" err="1"/>
              <a:t>styles</a:t>
            </a:r>
            <a:endParaRPr lang="de-AT" dirty="0"/>
          </a:p>
          <a:p>
            <a:pPr lvl="1"/>
            <a:r>
              <a:rPr lang="de-AT" dirty="0"/>
              <a:t>Second </a:t>
            </a:r>
            <a:r>
              <a:rPr lang="de-AT" dirty="0" err="1"/>
              <a:t>level</a:t>
            </a:r>
            <a:endParaRPr lang="de-AT" dirty="0"/>
          </a:p>
          <a:p>
            <a:pPr lvl="2"/>
            <a:r>
              <a:rPr lang="de-AT" dirty="0"/>
              <a:t>Third </a:t>
            </a:r>
            <a:r>
              <a:rPr lang="de-AT" dirty="0" err="1"/>
              <a:t>level</a:t>
            </a:r>
            <a:endParaRPr lang="de-AT" dirty="0"/>
          </a:p>
          <a:p>
            <a:pPr lvl="3"/>
            <a:r>
              <a:rPr lang="de-AT" dirty="0" err="1"/>
              <a:t>Fourth</a:t>
            </a:r>
            <a:r>
              <a:rPr lang="de-AT" dirty="0"/>
              <a:t> </a:t>
            </a:r>
            <a:r>
              <a:rPr lang="de-AT" dirty="0" err="1"/>
              <a:t>level</a:t>
            </a:r>
            <a:endParaRPr lang="de-AT" dirty="0"/>
          </a:p>
          <a:p>
            <a:pPr lvl="4"/>
            <a:r>
              <a:rPr lang="de-AT" dirty="0" err="1"/>
              <a:t>Fifth</a:t>
            </a:r>
            <a:r>
              <a:rPr lang="de-AT" dirty="0"/>
              <a:t> </a:t>
            </a:r>
            <a:r>
              <a:rPr lang="de-AT" dirty="0" err="1"/>
              <a:t>level</a:t>
            </a:r>
            <a:endParaRPr dirty="0"/>
          </a:p>
        </p:txBody>
      </p:sp>
      <p:sp>
        <p:nvSpPr>
          <p:cNvPr id="4" name="Date Placeholder 3"/>
          <p:cNvSpPr>
            <a:spLocks noGrp="1"/>
          </p:cNvSpPr>
          <p:nvPr>
            <p:ph type="dt" sz="half" idx="10"/>
          </p:nvPr>
        </p:nvSpPr>
        <p:spPr/>
        <p:txBody>
          <a:bodyPr/>
          <a:lstStyle>
            <a:lvl1pPr>
              <a:defRPr/>
            </a:lvl1pPr>
          </a:lstStyle>
          <a:p>
            <a:pPr>
              <a:defRPr/>
            </a:pPr>
            <a:fld id="{52698D6F-91D3-4E1E-A8A8-BC3C0CEFE609}" type="datetime1">
              <a:rPr lang="de-AT" altLang="de-DE"/>
              <a:pPr>
                <a:defRPr/>
              </a:pPr>
              <a:t>19.03.2017</a:t>
            </a:fld>
            <a:endParaRPr lang="en-US" altLang="de-DE"/>
          </a:p>
        </p:txBody>
      </p:sp>
      <p:sp>
        <p:nvSpPr>
          <p:cNvPr id="5" name="Footer Placeholder 4"/>
          <p:cNvSpPr>
            <a:spLocks noGrp="1"/>
          </p:cNvSpPr>
          <p:nvPr>
            <p:ph type="ftr" sz="quarter" idx="11"/>
          </p:nvPr>
        </p:nvSpPr>
        <p:spPr/>
        <p:txBody>
          <a:bodyPr/>
          <a:lstStyle>
            <a:lvl1pPr>
              <a:defRPr/>
            </a:lvl1pPr>
          </a:lstStyle>
          <a:p>
            <a:pPr>
              <a:defRPr/>
            </a:pPr>
            <a:r>
              <a:rPr lang="en-US"/>
              <a:t>Achmed Bayraktar</a:t>
            </a:r>
          </a:p>
        </p:txBody>
      </p:sp>
      <p:sp>
        <p:nvSpPr>
          <p:cNvPr id="6" name="Slide Number Placeholder 5"/>
          <p:cNvSpPr>
            <a:spLocks noGrp="1"/>
          </p:cNvSpPr>
          <p:nvPr>
            <p:ph type="sldNum" sz="quarter" idx="12"/>
          </p:nvPr>
        </p:nvSpPr>
        <p:spPr/>
        <p:txBody>
          <a:bodyPr/>
          <a:lstStyle>
            <a:lvl1pPr>
              <a:defRPr/>
            </a:lvl1pPr>
          </a:lstStyle>
          <a:p>
            <a:pPr>
              <a:defRPr/>
            </a:pPr>
            <a:fld id="{2680C7D8-2C65-417C-8626-E7ACB96B0171}" type="slidenum">
              <a:rPr lang="en-US" altLang="de-DE"/>
              <a:pPr>
                <a:defRPr/>
              </a:pPr>
              <a:t>‹Nr.›</a:t>
            </a:fld>
            <a:endParaRPr lang="en-US" altLang="de-DE"/>
          </a:p>
        </p:txBody>
      </p:sp>
    </p:spTree>
    <p:extLst>
      <p:ext uri="{BB962C8B-B14F-4D97-AF65-F5344CB8AC3E}">
        <p14:creationId xmlns:p14="http://schemas.microsoft.com/office/powerpoint/2010/main" val="2023250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00677" y="2606182"/>
            <a:ext cx="6961498" cy="1142673"/>
          </a:xfrm>
        </p:spPr>
        <p:txBody>
          <a:bodyPr/>
          <a:lstStyle/>
          <a:p>
            <a:r>
              <a:rPr lang="de-AT"/>
              <a:t>Click to edit Master title style</a:t>
            </a:r>
            <a:endParaRPr dirty="0"/>
          </a:p>
        </p:txBody>
      </p:sp>
      <p:sp>
        <p:nvSpPr>
          <p:cNvPr id="3" name="Subtitle 2"/>
          <p:cNvSpPr>
            <a:spLocks noGrp="1"/>
          </p:cNvSpPr>
          <p:nvPr>
            <p:ph type="subTitle" idx="1"/>
          </p:nvPr>
        </p:nvSpPr>
        <p:spPr>
          <a:xfrm>
            <a:off x="300677" y="3708594"/>
            <a:ext cx="6961498" cy="756072"/>
          </a:xfrm>
        </p:spPr>
        <p:txBody>
          <a:bodyPr>
            <a:normAutofit/>
          </a:bodyPr>
          <a:lstStyle>
            <a:lvl1pPr marL="0" indent="0" algn="ctr">
              <a:spcBef>
                <a:spcPts val="242"/>
              </a:spcBef>
              <a:buNone/>
              <a:defRPr sz="1400">
                <a:solidFill>
                  <a:schemeClr val="tx1">
                    <a:tint val="75000"/>
                  </a:schemeClr>
                </a:solidFill>
              </a:defRPr>
            </a:lvl1pPr>
            <a:lvl2pPr marL="368321" indent="0" algn="ctr">
              <a:buNone/>
              <a:defRPr>
                <a:solidFill>
                  <a:schemeClr val="tx1">
                    <a:tint val="75000"/>
                  </a:schemeClr>
                </a:solidFill>
              </a:defRPr>
            </a:lvl2pPr>
            <a:lvl3pPr marL="736641" indent="0" algn="ctr">
              <a:buNone/>
              <a:defRPr>
                <a:solidFill>
                  <a:schemeClr val="tx1">
                    <a:tint val="75000"/>
                  </a:schemeClr>
                </a:solidFill>
              </a:defRPr>
            </a:lvl3pPr>
            <a:lvl4pPr marL="1104964" indent="0" algn="ctr">
              <a:buNone/>
              <a:defRPr>
                <a:solidFill>
                  <a:schemeClr val="tx1">
                    <a:tint val="75000"/>
                  </a:schemeClr>
                </a:solidFill>
              </a:defRPr>
            </a:lvl4pPr>
            <a:lvl5pPr marL="1473284" indent="0" algn="ctr">
              <a:buNone/>
              <a:defRPr>
                <a:solidFill>
                  <a:schemeClr val="tx1">
                    <a:tint val="75000"/>
                  </a:schemeClr>
                </a:solidFill>
              </a:defRPr>
            </a:lvl5pPr>
            <a:lvl6pPr marL="1841605" indent="0" algn="ctr">
              <a:buNone/>
              <a:defRPr>
                <a:solidFill>
                  <a:schemeClr val="tx1">
                    <a:tint val="75000"/>
                  </a:schemeClr>
                </a:solidFill>
              </a:defRPr>
            </a:lvl6pPr>
            <a:lvl7pPr marL="2209925" indent="0" algn="ctr">
              <a:buNone/>
              <a:defRPr>
                <a:solidFill>
                  <a:schemeClr val="tx1">
                    <a:tint val="75000"/>
                  </a:schemeClr>
                </a:solidFill>
              </a:defRPr>
            </a:lvl7pPr>
            <a:lvl8pPr marL="2578246" indent="0" algn="ctr">
              <a:buNone/>
              <a:defRPr>
                <a:solidFill>
                  <a:schemeClr val="tx1">
                    <a:tint val="75000"/>
                  </a:schemeClr>
                </a:solidFill>
              </a:defRPr>
            </a:lvl8pPr>
            <a:lvl9pPr marL="2946567" indent="0" algn="ctr">
              <a:buNone/>
              <a:defRPr>
                <a:solidFill>
                  <a:schemeClr val="tx1">
                    <a:tint val="75000"/>
                  </a:schemeClr>
                </a:solidFill>
              </a:defRPr>
            </a:lvl9pPr>
          </a:lstStyle>
          <a:p>
            <a:r>
              <a:rPr lang="de-AT"/>
              <a:t>Click to edit Master subtitle style</a:t>
            </a:r>
            <a:endParaRPr dirty="0"/>
          </a:p>
        </p:txBody>
      </p:sp>
      <p:sp>
        <p:nvSpPr>
          <p:cNvPr id="9" name="Picture Placeholder 2"/>
          <p:cNvSpPr>
            <a:spLocks noGrp="1"/>
          </p:cNvSpPr>
          <p:nvPr>
            <p:ph type="pic" idx="13"/>
          </p:nvPr>
        </p:nvSpPr>
        <p:spPr>
          <a:xfrm>
            <a:off x="306833" y="282585"/>
            <a:ext cx="6949188" cy="2205134"/>
          </a:xfrm>
          <a:ln w="3175">
            <a:solidFill>
              <a:schemeClr val="bg1"/>
            </a:solidFill>
          </a:ln>
          <a:effectLst>
            <a:outerShdw blurRad="63500" sx="100500" sy="100500" algn="ctr" rotWithShape="0">
              <a:prstClr val="black">
                <a:alpha val="50000"/>
              </a:prstClr>
            </a:outerShdw>
          </a:effectLst>
        </p:spPr>
        <p:txBody>
          <a:bodyPr rtlCol="0">
            <a:normAutofit/>
          </a:bodyPr>
          <a:lstStyle>
            <a:lvl1pPr marL="0" indent="0">
              <a:buNone/>
              <a:defRPr sz="2500"/>
            </a:lvl1pPr>
            <a:lvl2pPr marL="368321" indent="0">
              <a:buNone/>
              <a:defRPr sz="2300"/>
            </a:lvl2pPr>
            <a:lvl3pPr marL="736641" indent="0">
              <a:buNone/>
              <a:defRPr sz="2000"/>
            </a:lvl3pPr>
            <a:lvl4pPr marL="1104964" indent="0">
              <a:buNone/>
              <a:defRPr sz="1600"/>
            </a:lvl4pPr>
            <a:lvl5pPr marL="1473284" indent="0">
              <a:buNone/>
              <a:defRPr sz="1600"/>
            </a:lvl5pPr>
            <a:lvl6pPr marL="1841605" indent="0">
              <a:buNone/>
              <a:defRPr sz="1600"/>
            </a:lvl6pPr>
            <a:lvl7pPr marL="2209925" indent="0">
              <a:buNone/>
              <a:defRPr sz="1600"/>
            </a:lvl7pPr>
            <a:lvl8pPr marL="2578246" indent="0">
              <a:buNone/>
              <a:defRPr sz="1600"/>
            </a:lvl8pPr>
            <a:lvl9pPr marL="2946567" indent="0">
              <a:buNone/>
              <a:defRPr sz="1600"/>
            </a:lvl9pPr>
          </a:lstStyle>
          <a:p>
            <a:pPr lvl="0"/>
            <a:r>
              <a:rPr lang="de-AT" noProof="0"/>
              <a:t>Drag picture to placeholder or click icon to add</a:t>
            </a:r>
            <a:endParaRPr noProof="0"/>
          </a:p>
        </p:txBody>
      </p:sp>
      <p:sp>
        <p:nvSpPr>
          <p:cNvPr id="5" name="Date Placeholder 3"/>
          <p:cNvSpPr>
            <a:spLocks noGrp="1"/>
          </p:cNvSpPr>
          <p:nvPr>
            <p:ph type="dt" sz="half" idx="14"/>
          </p:nvPr>
        </p:nvSpPr>
        <p:spPr/>
        <p:txBody>
          <a:bodyPr/>
          <a:lstStyle>
            <a:lvl1pPr>
              <a:defRPr/>
            </a:lvl1pPr>
          </a:lstStyle>
          <a:p>
            <a:pPr>
              <a:defRPr/>
            </a:pPr>
            <a:fld id="{4ABD2C83-C0DA-4E81-843A-6649B88CD80A}" type="datetime1">
              <a:rPr lang="de-AT" altLang="de-DE"/>
              <a:pPr>
                <a:defRPr/>
              </a:pPr>
              <a:t>19.03.2017</a:t>
            </a:fld>
            <a:endParaRPr lang="en-US" altLang="de-DE"/>
          </a:p>
        </p:txBody>
      </p:sp>
      <p:sp>
        <p:nvSpPr>
          <p:cNvPr id="6" name="Footer Placeholder 4"/>
          <p:cNvSpPr>
            <a:spLocks noGrp="1"/>
          </p:cNvSpPr>
          <p:nvPr>
            <p:ph type="ftr" sz="quarter" idx="15"/>
          </p:nvPr>
        </p:nvSpPr>
        <p:spPr/>
        <p:txBody>
          <a:bodyPr/>
          <a:lstStyle>
            <a:lvl1pPr>
              <a:defRPr/>
            </a:lvl1pPr>
          </a:lstStyle>
          <a:p>
            <a:pPr>
              <a:defRPr/>
            </a:pPr>
            <a:r>
              <a:rPr lang="en-US"/>
              <a:t>Achmed Bayraktar</a:t>
            </a:r>
          </a:p>
        </p:txBody>
      </p:sp>
      <p:sp>
        <p:nvSpPr>
          <p:cNvPr id="7" name="Slide Number Placeholder 5"/>
          <p:cNvSpPr>
            <a:spLocks noGrp="1"/>
          </p:cNvSpPr>
          <p:nvPr>
            <p:ph type="sldNum" sz="quarter" idx="16"/>
          </p:nvPr>
        </p:nvSpPr>
        <p:spPr/>
        <p:txBody>
          <a:bodyPr/>
          <a:lstStyle>
            <a:lvl1pPr>
              <a:defRPr/>
            </a:lvl1pPr>
          </a:lstStyle>
          <a:p>
            <a:pPr>
              <a:defRPr/>
            </a:pPr>
            <a:fld id="{7CD08672-92D3-4B93-99C3-49DC9434640F}" type="slidenum">
              <a:rPr lang="en-US" altLang="de-DE"/>
              <a:pPr>
                <a:defRPr/>
              </a:pPr>
              <a:t>‹Nr.›</a:t>
            </a:fld>
            <a:endParaRPr lang="en-US" altLang="de-DE"/>
          </a:p>
        </p:txBody>
      </p:sp>
    </p:spTree>
    <p:extLst>
      <p:ext uri="{BB962C8B-B14F-4D97-AF65-F5344CB8AC3E}">
        <p14:creationId xmlns:p14="http://schemas.microsoft.com/office/powerpoint/2010/main" val="3977955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4296" y="1868003"/>
            <a:ext cx="6663449" cy="1058761"/>
          </a:xfrm>
        </p:spPr>
        <p:txBody>
          <a:bodyPr/>
          <a:lstStyle>
            <a:lvl1pPr algn="ctr">
              <a:defRPr sz="3700" b="0" cap="none" baseline="0"/>
            </a:lvl1pPr>
          </a:lstStyle>
          <a:p>
            <a:r>
              <a:rPr lang="de-AT"/>
              <a:t>Click to edit Master title style</a:t>
            </a:r>
            <a:endParaRPr/>
          </a:p>
        </p:txBody>
      </p:sp>
      <p:sp>
        <p:nvSpPr>
          <p:cNvPr id="3" name="Text Placeholder 2"/>
          <p:cNvSpPr>
            <a:spLocks noGrp="1"/>
          </p:cNvSpPr>
          <p:nvPr>
            <p:ph type="body" idx="1"/>
          </p:nvPr>
        </p:nvSpPr>
        <p:spPr>
          <a:xfrm>
            <a:off x="454296" y="2904055"/>
            <a:ext cx="6663449" cy="1166118"/>
          </a:xfrm>
        </p:spPr>
        <p:txBody>
          <a:bodyPr>
            <a:normAutofit/>
          </a:bodyPr>
          <a:lstStyle>
            <a:lvl1pPr marL="0" indent="0" algn="ctr">
              <a:spcBef>
                <a:spcPts val="242"/>
              </a:spcBef>
              <a:buNone/>
              <a:defRPr sz="1400">
                <a:solidFill>
                  <a:schemeClr val="tx1">
                    <a:tint val="75000"/>
                  </a:schemeClr>
                </a:solidFill>
              </a:defRPr>
            </a:lvl1pPr>
            <a:lvl2pPr marL="368321" indent="0">
              <a:buNone/>
              <a:defRPr sz="1400">
                <a:solidFill>
                  <a:schemeClr val="tx1">
                    <a:tint val="75000"/>
                  </a:schemeClr>
                </a:solidFill>
              </a:defRPr>
            </a:lvl2pPr>
            <a:lvl3pPr marL="736641" indent="0">
              <a:buNone/>
              <a:defRPr sz="1300">
                <a:solidFill>
                  <a:schemeClr val="tx1">
                    <a:tint val="75000"/>
                  </a:schemeClr>
                </a:solidFill>
              </a:defRPr>
            </a:lvl3pPr>
            <a:lvl4pPr marL="1104964" indent="0">
              <a:buNone/>
              <a:defRPr sz="1100">
                <a:solidFill>
                  <a:schemeClr val="tx1">
                    <a:tint val="75000"/>
                  </a:schemeClr>
                </a:solidFill>
              </a:defRPr>
            </a:lvl4pPr>
            <a:lvl5pPr marL="1473284" indent="0">
              <a:buNone/>
              <a:defRPr sz="1100">
                <a:solidFill>
                  <a:schemeClr val="tx1">
                    <a:tint val="75000"/>
                  </a:schemeClr>
                </a:solidFill>
              </a:defRPr>
            </a:lvl5pPr>
            <a:lvl6pPr marL="1841605" indent="0">
              <a:buNone/>
              <a:defRPr sz="1100">
                <a:solidFill>
                  <a:schemeClr val="tx1">
                    <a:tint val="75000"/>
                  </a:schemeClr>
                </a:solidFill>
              </a:defRPr>
            </a:lvl6pPr>
            <a:lvl7pPr marL="2209925" indent="0">
              <a:buNone/>
              <a:defRPr sz="1100">
                <a:solidFill>
                  <a:schemeClr val="tx1">
                    <a:tint val="75000"/>
                  </a:schemeClr>
                </a:solidFill>
              </a:defRPr>
            </a:lvl7pPr>
            <a:lvl8pPr marL="2578246" indent="0">
              <a:buNone/>
              <a:defRPr sz="1100">
                <a:solidFill>
                  <a:schemeClr val="tx1">
                    <a:tint val="75000"/>
                  </a:schemeClr>
                </a:solidFill>
              </a:defRPr>
            </a:lvl8pPr>
            <a:lvl9pPr marL="2946567" indent="0">
              <a:buNone/>
              <a:defRPr sz="1100">
                <a:solidFill>
                  <a:schemeClr val="tx1">
                    <a:tint val="75000"/>
                  </a:schemeClr>
                </a:solidFill>
              </a:defRPr>
            </a:lvl9pPr>
          </a:lstStyle>
          <a:p>
            <a:pPr lvl="0"/>
            <a:r>
              <a:rPr lang="de-AT"/>
              <a:t>Click to edit Master text styles</a:t>
            </a:r>
          </a:p>
        </p:txBody>
      </p:sp>
      <p:sp>
        <p:nvSpPr>
          <p:cNvPr id="4" name="Date Placeholder 3"/>
          <p:cNvSpPr>
            <a:spLocks noGrp="1"/>
          </p:cNvSpPr>
          <p:nvPr>
            <p:ph type="dt" sz="half" idx="10"/>
          </p:nvPr>
        </p:nvSpPr>
        <p:spPr/>
        <p:txBody>
          <a:bodyPr/>
          <a:lstStyle>
            <a:lvl1pPr>
              <a:defRPr/>
            </a:lvl1pPr>
          </a:lstStyle>
          <a:p>
            <a:pPr>
              <a:defRPr/>
            </a:pPr>
            <a:fld id="{E32973E2-3201-4E19-A3F0-0149D26377C1}" type="datetime1">
              <a:rPr lang="de-AT" altLang="de-DE"/>
              <a:pPr>
                <a:defRPr/>
              </a:pPr>
              <a:t>19.03.2017</a:t>
            </a:fld>
            <a:endParaRPr lang="en-US" altLang="de-DE"/>
          </a:p>
        </p:txBody>
      </p:sp>
      <p:sp>
        <p:nvSpPr>
          <p:cNvPr id="5" name="Footer Placeholder 4"/>
          <p:cNvSpPr>
            <a:spLocks noGrp="1"/>
          </p:cNvSpPr>
          <p:nvPr>
            <p:ph type="ftr" sz="quarter" idx="11"/>
          </p:nvPr>
        </p:nvSpPr>
        <p:spPr/>
        <p:txBody>
          <a:bodyPr/>
          <a:lstStyle>
            <a:lvl1pPr>
              <a:defRPr/>
            </a:lvl1pPr>
          </a:lstStyle>
          <a:p>
            <a:pPr>
              <a:defRPr/>
            </a:pPr>
            <a:r>
              <a:rPr lang="en-US"/>
              <a:t>Achmed Bayraktar</a:t>
            </a:r>
          </a:p>
        </p:txBody>
      </p:sp>
      <p:sp>
        <p:nvSpPr>
          <p:cNvPr id="6" name="Slide Number Placeholder 5"/>
          <p:cNvSpPr>
            <a:spLocks noGrp="1"/>
          </p:cNvSpPr>
          <p:nvPr>
            <p:ph type="sldNum" sz="quarter" idx="12"/>
          </p:nvPr>
        </p:nvSpPr>
        <p:spPr/>
        <p:txBody>
          <a:bodyPr/>
          <a:lstStyle>
            <a:lvl1pPr>
              <a:defRPr/>
            </a:lvl1pPr>
          </a:lstStyle>
          <a:p>
            <a:pPr>
              <a:defRPr/>
            </a:pPr>
            <a:fld id="{A73F2757-8938-4BB5-82B3-9578F01061D9}" type="slidenum">
              <a:rPr lang="en-US" altLang="de-DE"/>
              <a:pPr>
                <a:defRPr/>
              </a:pPr>
              <a:t>‹Nr.›</a:t>
            </a:fld>
            <a:endParaRPr lang="en-US" altLang="de-DE"/>
          </a:p>
        </p:txBody>
      </p:sp>
    </p:spTree>
    <p:extLst>
      <p:ext uri="{BB962C8B-B14F-4D97-AF65-F5344CB8AC3E}">
        <p14:creationId xmlns:p14="http://schemas.microsoft.com/office/powerpoint/2010/main" val="2659244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4297" y="83621"/>
            <a:ext cx="6651632" cy="1039235"/>
          </a:xfrm>
        </p:spPr>
        <p:txBody>
          <a:bodyPr/>
          <a:lstStyle/>
          <a:p>
            <a:r>
              <a:rPr lang="de-AT"/>
              <a:t>Click to edit Master title style</a:t>
            </a:r>
            <a:endParaRPr/>
          </a:p>
        </p:txBody>
      </p:sp>
      <p:sp>
        <p:nvSpPr>
          <p:cNvPr id="3" name="Content Placeholder 2"/>
          <p:cNvSpPr>
            <a:spLocks noGrp="1"/>
          </p:cNvSpPr>
          <p:nvPr>
            <p:ph sz="half" idx="1"/>
          </p:nvPr>
        </p:nvSpPr>
        <p:spPr>
          <a:xfrm>
            <a:off x="454297" y="1243862"/>
            <a:ext cx="3176398" cy="3376190"/>
          </a:xfrm>
        </p:spPr>
        <p:txBody>
          <a:bodyPr>
            <a:normAutofit/>
          </a:bodyPr>
          <a:lstStyle>
            <a:lvl1pPr>
              <a:spcBef>
                <a:spcPts val="1290"/>
              </a:spcBef>
              <a:defRPr sz="16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AT"/>
              <a:t>Click to edit Master text styles</a:t>
            </a:r>
          </a:p>
          <a:p>
            <a:pPr lvl="1"/>
            <a:r>
              <a:rPr lang="de-AT"/>
              <a:t>Second level</a:t>
            </a:r>
          </a:p>
          <a:p>
            <a:pPr lvl="2"/>
            <a:r>
              <a:rPr lang="de-AT"/>
              <a:t>Third level</a:t>
            </a:r>
          </a:p>
          <a:p>
            <a:pPr lvl="3"/>
            <a:r>
              <a:rPr lang="de-AT"/>
              <a:t>Fourth level</a:t>
            </a:r>
          </a:p>
          <a:p>
            <a:pPr lvl="4"/>
            <a:r>
              <a:rPr lang="de-AT"/>
              <a:t>Fifth level</a:t>
            </a:r>
            <a:endParaRPr dirty="0"/>
          </a:p>
        </p:txBody>
      </p:sp>
      <p:sp>
        <p:nvSpPr>
          <p:cNvPr id="4" name="Content Placeholder 3"/>
          <p:cNvSpPr>
            <a:spLocks noGrp="1"/>
          </p:cNvSpPr>
          <p:nvPr>
            <p:ph sz="half" idx="2"/>
          </p:nvPr>
        </p:nvSpPr>
        <p:spPr>
          <a:xfrm>
            <a:off x="3929533" y="1243862"/>
            <a:ext cx="3176398" cy="3376190"/>
          </a:xfrm>
        </p:spPr>
        <p:txBody>
          <a:bodyPr>
            <a:normAutofit/>
          </a:bodyPr>
          <a:lstStyle>
            <a:lvl1pPr>
              <a:spcBef>
                <a:spcPts val="1290"/>
              </a:spcBef>
              <a:defRPr sz="16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AT"/>
              <a:t>Click to edit Master text styles</a:t>
            </a:r>
          </a:p>
          <a:p>
            <a:pPr lvl="1"/>
            <a:r>
              <a:rPr lang="de-AT"/>
              <a:t>Second level</a:t>
            </a:r>
          </a:p>
          <a:p>
            <a:pPr lvl="2"/>
            <a:r>
              <a:rPr lang="de-AT"/>
              <a:t>Third level</a:t>
            </a:r>
          </a:p>
          <a:p>
            <a:pPr lvl="3"/>
            <a:r>
              <a:rPr lang="de-AT"/>
              <a:t>Fourth level</a:t>
            </a:r>
          </a:p>
          <a:p>
            <a:pPr lvl="4"/>
            <a:r>
              <a:rPr lang="de-AT"/>
              <a:t>Fifth level</a:t>
            </a:r>
            <a:endParaRPr dirty="0"/>
          </a:p>
        </p:txBody>
      </p:sp>
      <p:sp>
        <p:nvSpPr>
          <p:cNvPr id="5" name="Date Placeholder 3"/>
          <p:cNvSpPr>
            <a:spLocks noGrp="1"/>
          </p:cNvSpPr>
          <p:nvPr>
            <p:ph type="dt" sz="half" idx="10"/>
          </p:nvPr>
        </p:nvSpPr>
        <p:spPr/>
        <p:txBody>
          <a:bodyPr/>
          <a:lstStyle>
            <a:lvl1pPr>
              <a:defRPr/>
            </a:lvl1pPr>
          </a:lstStyle>
          <a:p>
            <a:pPr>
              <a:defRPr/>
            </a:pPr>
            <a:fld id="{071E9466-5623-4601-B490-0CE70A4FBCC7}" type="datetime1">
              <a:rPr lang="de-AT" altLang="de-DE"/>
              <a:pPr>
                <a:defRPr/>
              </a:pPr>
              <a:t>19.03.2017</a:t>
            </a:fld>
            <a:endParaRPr lang="en-US" altLang="de-DE"/>
          </a:p>
        </p:txBody>
      </p:sp>
      <p:sp>
        <p:nvSpPr>
          <p:cNvPr id="6" name="Footer Placeholder 4"/>
          <p:cNvSpPr>
            <a:spLocks noGrp="1"/>
          </p:cNvSpPr>
          <p:nvPr>
            <p:ph type="ftr" sz="quarter" idx="11"/>
          </p:nvPr>
        </p:nvSpPr>
        <p:spPr/>
        <p:txBody>
          <a:bodyPr/>
          <a:lstStyle>
            <a:lvl1pPr>
              <a:defRPr/>
            </a:lvl1pPr>
          </a:lstStyle>
          <a:p>
            <a:pPr>
              <a:defRPr/>
            </a:pPr>
            <a:r>
              <a:rPr lang="en-US"/>
              <a:t>Achmed Bayraktar</a:t>
            </a:r>
          </a:p>
        </p:txBody>
      </p:sp>
      <p:sp>
        <p:nvSpPr>
          <p:cNvPr id="7" name="Slide Number Placeholder 5"/>
          <p:cNvSpPr>
            <a:spLocks noGrp="1"/>
          </p:cNvSpPr>
          <p:nvPr>
            <p:ph type="sldNum" sz="quarter" idx="12"/>
          </p:nvPr>
        </p:nvSpPr>
        <p:spPr/>
        <p:txBody>
          <a:bodyPr/>
          <a:lstStyle>
            <a:lvl1pPr>
              <a:defRPr/>
            </a:lvl1pPr>
          </a:lstStyle>
          <a:p>
            <a:pPr>
              <a:defRPr/>
            </a:pPr>
            <a:fld id="{18EB74C6-0093-428F-9A71-C9FAD8384D9B}" type="slidenum">
              <a:rPr lang="en-US" altLang="de-DE"/>
              <a:pPr>
                <a:defRPr/>
              </a:pPr>
              <a:t>‹Nr.›</a:t>
            </a:fld>
            <a:endParaRPr lang="en-US" altLang="de-DE"/>
          </a:p>
        </p:txBody>
      </p:sp>
    </p:spTree>
    <p:extLst>
      <p:ext uri="{BB962C8B-B14F-4D97-AF65-F5344CB8AC3E}">
        <p14:creationId xmlns:p14="http://schemas.microsoft.com/office/powerpoint/2010/main" val="119951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4296" y="83621"/>
            <a:ext cx="6651632" cy="1039235"/>
          </a:xfrm>
        </p:spPr>
        <p:txBody>
          <a:bodyPr/>
          <a:lstStyle>
            <a:lvl1pPr>
              <a:defRPr/>
            </a:lvl1pPr>
          </a:lstStyle>
          <a:p>
            <a:r>
              <a:rPr lang="de-AT"/>
              <a:t>Click to edit Master title style</a:t>
            </a:r>
            <a:endParaRPr/>
          </a:p>
        </p:txBody>
      </p:sp>
      <p:sp>
        <p:nvSpPr>
          <p:cNvPr id="3" name="Text Placeholder 2"/>
          <p:cNvSpPr>
            <a:spLocks noGrp="1"/>
          </p:cNvSpPr>
          <p:nvPr>
            <p:ph type="body" idx="1"/>
          </p:nvPr>
        </p:nvSpPr>
        <p:spPr>
          <a:xfrm>
            <a:off x="454297" y="1129614"/>
            <a:ext cx="3176398" cy="583675"/>
          </a:xfrm>
        </p:spPr>
        <p:txBody>
          <a:bodyPr anchor="b">
            <a:noAutofit/>
          </a:bodyPr>
          <a:lstStyle>
            <a:lvl1pPr marL="0" indent="0" algn="ctr">
              <a:spcBef>
                <a:spcPts val="0"/>
              </a:spcBef>
              <a:buNone/>
              <a:defRPr sz="2000" b="0">
                <a:solidFill>
                  <a:schemeClr val="accent1">
                    <a:lumMod val="60000"/>
                    <a:lumOff val="40000"/>
                  </a:schemeClr>
                </a:solidFill>
              </a:defRPr>
            </a:lvl1pPr>
            <a:lvl2pPr marL="368321" indent="0">
              <a:buNone/>
              <a:defRPr sz="1600" b="1"/>
            </a:lvl2pPr>
            <a:lvl3pPr marL="736641" indent="0">
              <a:buNone/>
              <a:defRPr sz="1400" b="1"/>
            </a:lvl3pPr>
            <a:lvl4pPr marL="1104964" indent="0">
              <a:buNone/>
              <a:defRPr sz="1300" b="1"/>
            </a:lvl4pPr>
            <a:lvl5pPr marL="1473284" indent="0">
              <a:buNone/>
              <a:defRPr sz="1300" b="1"/>
            </a:lvl5pPr>
            <a:lvl6pPr marL="1841605" indent="0">
              <a:buNone/>
              <a:defRPr sz="1300" b="1"/>
            </a:lvl6pPr>
            <a:lvl7pPr marL="2209925" indent="0">
              <a:buNone/>
              <a:defRPr sz="1300" b="1"/>
            </a:lvl7pPr>
            <a:lvl8pPr marL="2578246" indent="0">
              <a:buNone/>
              <a:defRPr sz="1300" b="1"/>
            </a:lvl8pPr>
            <a:lvl9pPr marL="2946567" indent="0">
              <a:buNone/>
              <a:defRPr sz="1300" b="1"/>
            </a:lvl9pPr>
          </a:lstStyle>
          <a:p>
            <a:pPr lvl="0"/>
            <a:r>
              <a:rPr lang="de-AT"/>
              <a:t>Click to edit Master text styles</a:t>
            </a:r>
          </a:p>
        </p:txBody>
      </p:sp>
      <p:sp>
        <p:nvSpPr>
          <p:cNvPr id="4" name="Content Placeholder 3"/>
          <p:cNvSpPr>
            <a:spLocks noGrp="1"/>
          </p:cNvSpPr>
          <p:nvPr>
            <p:ph sz="half" idx="2"/>
          </p:nvPr>
        </p:nvSpPr>
        <p:spPr>
          <a:xfrm>
            <a:off x="454297" y="1824683"/>
            <a:ext cx="3176398" cy="2795367"/>
          </a:xfrm>
        </p:spPr>
        <p:txBody>
          <a:bodyPr>
            <a:normAutofit/>
          </a:bodyPr>
          <a:lstStyle>
            <a:lvl1pPr>
              <a:spcBef>
                <a:spcPts val="1290"/>
              </a:spcBef>
              <a:defRPr sz="1600"/>
            </a:lvl1pPr>
            <a:lvl2pPr>
              <a:defRPr sz="1400"/>
            </a:lvl2pPr>
            <a:lvl3pPr>
              <a:defRPr sz="1400"/>
            </a:lvl3pPr>
            <a:lvl4pPr>
              <a:defRPr sz="1400"/>
            </a:lvl4pPr>
            <a:lvl5pPr>
              <a:defRPr sz="1400"/>
            </a:lvl5pPr>
            <a:lvl6pPr>
              <a:defRPr sz="1300"/>
            </a:lvl6pPr>
            <a:lvl7pPr>
              <a:defRPr sz="1300"/>
            </a:lvl7pPr>
            <a:lvl8pPr>
              <a:defRPr sz="1300"/>
            </a:lvl8pPr>
            <a:lvl9pPr>
              <a:defRPr sz="1300"/>
            </a:lvl9pPr>
          </a:lstStyle>
          <a:p>
            <a:pPr lvl="0"/>
            <a:r>
              <a:rPr lang="de-AT"/>
              <a:t>Click to edit Master text styles</a:t>
            </a:r>
          </a:p>
          <a:p>
            <a:pPr lvl="1"/>
            <a:r>
              <a:rPr lang="de-AT"/>
              <a:t>Second level</a:t>
            </a:r>
          </a:p>
          <a:p>
            <a:pPr lvl="2"/>
            <a:r>
              <a:rPr lang="de-AT"/>
              <a:t>Third level</a:t>
            </a:r>
          </a:p>
          <a:p>
            <a:pPr lvl="3"/>
            <a:r>
              <a:rPr lang="de-AT"/>
              <a:t>Fourth level</a:t>
            </a:r>
          </a:p>
          <a:p>
            <a:pPr lvl="4"/>
            <a:r>
              <a:rPr lang="de-AT"/>
              <a:t>Fifth level</a:t>
            </a:r>
            <a:endParaRPr dirty="0"/>
          </a:p>
        </p:txBody>
      </p:sp>
      <p:sp>
        <p:nvSpPr>
          <p:cNvPr id="5" name="Text Placeholder 4"/>
          <p:cNvSpPr>
            <a:spLocks noGrp="1"/>
          </p:cNvSpPr>
          <p:nvPr>
            <p:ph type="body" sz="quarter" idx="3"/>
          </p:nvPr>
        </p:nvSpPr>
        <p:spPr>
          <a:xfrm>
            <a:off x="3929533" y="1129614"/>
            <a:ext cx="3176398" cy="583675"/>
          </a:xfrm>
        </p:spPr>
        <p:txBody>
          <a:bodyPr anchor="b">
            <a:noAutofit/>
          </a:bodyPr>
          <a:lstStyle>
            <a:lvl1pPr marL="0" indent="0" algn="ctr">
              <a:spcBef>
                <a:spcPts val="0"/>
              </a:spcBef>
              <a:buNone/>
              <a:defRPr sz="2000" b="0">
                <a:solidFill>
                  <a:schemeClr val="accent1">
                    <a:lumMod val="60000"/>
                    <a:lumOff val="40000"/>
                  </a:schemeClr>
                </a:solidFill>
              </a:defRPr>
            </a:lvl1pPr>
            <a:lvl2pPr marL="368321" indent="0">
              <a:buNone/>
              <a:defRPr sz="1600" b="1"/>
            </a:lvl2pPr>
            <a:lvl3pPr marL="736641" indent="0">
              <a:buNone/>
              <a:defRPr sz="1400" b="1"/>
            </a:lvl3pPr>
            <a:lvl4pPr marL="1104964" indent="0">
              <a:buNone/>
              <a:defRPr sz="1300" b="1"/>
            </a:lvl4pPr>
            <a:lvl5pPr marL="1473284" indent="0">
              <a:buNone/>
              <a:defRPr sz="1300" b="1"/>
            </a:lvl5pPr>
            <a:lvl6pPr marL="1841605" indent="0">
              <a:buNone/>
              <a:defRPr sz="1300" b="1"/>
            </a:lvl6pPr>
            <a:lvl7pPr marL="2209925" indent="0">
              <a:buNone/>
              <a:defRPr sz="1300" b="1"/>
            </a:lvl7pPr>
            <a:lvl8pPr marL="2578246" indent="0">
              <a:buNone/>
              <a:defRPr sz="1300" b="1"/>
            </a:lvl8pPr>
            <a:lvl9pPr marL="2946567" indent="0">
              <a:buNone/>
              <a:defRPr sz="1300" b="1"/>
            </a:lvl9pPr>
          </a:lstStyle>
          <a:p>
            <a:pPr lvl="0"/>
            <a:r>
              <a:rPr lang="de-AT"/>
              <a:t>Click to edit Master text styles</a:t>
            </a:r>
          </a:p>
        </p:txBody>
      </p:sp>
      <p:sp>
        <p:nvSpPr>
          <p:cNvPr id="6" name="Content Placeholder 5"/>
          <p:cNvSpPr>
            <a:spLocks noGrp="1"/>
          </p:cNvSpPr>
          <p:nvPr>
            <p:ph sz="quarter" idx="4"/>
          </p:nvPr>
        </p:nvSpPr>
        <p:spPr>
          <a:xfrm>
            <a:off x="3929533" y="1824683"/>
            <a:ext cx="3176398" cy="2795367"/>
          </a:xfrm>
        </p:spPr>
        <p:txBody>
          <a:bodyPr>
            <a:normAutofit/>
          </a:bodyPr>
          <a:lstStyle>
            <a:lvl1pPr>
              <a:spcBef>
                <a:spcPts val="1290"/>
              </a:spcBef>
              <a:defRPr sz="1600"/>
            </a:lvl1pPr>
            <a:lvl2pPr>
              <a:defRPr sz="1400"/>
            </a:lvl2pPr>
            <a:lvl3pPr>
              <a:defRPr sz="1400"/>
            </a:lvl3pPr>
            <a:lvl4pPr>
              <a:defRPr sz="1400"/>
            </a:lvl4pPr>
            <a:lvl5pPr>
              <a:defRPr sz="1400"/>
            </a:lvl5pPr>
            <a:lvl6pPr>
              <a:defRPr sz="1300"/>
            </a:lvl6pPr>
            <a:lvl7pPr>
              <a:defRPr sz="1300"/>
            </a:lvl7pPr>
            <a:lvl8pPr>
              <a:defRPr sz="1300"/>
            </a:lvl8pPr>
            <a:lvl9pPr>
              <a:defRPr sz="1300"/>
            </a:lvl9pPr>
          </a:lstStyle>
          <a:p>
            <a:pPr lvl="0"/>
            <a:r>
              <a:rPr lang="de-AT"/>
              <a:t>Click to edit Master text styles</a:t>
            </a:r>
          </a:p>
          <a:p>
            <a:pPr lvl="1"/>
            <a:r>
              <a:rPr lang="de-AT"/>
              <a:t>Second level</a:t>
            </a:r>
          </a:p>
          <a:p>
            <a:pPr lvl="2"/>
            <a:r>
              <a:rPr lang="de-AT"/>
              <a:t>Third level</a:t>
            </a:r>
          </a:p>
          <a:p>
            <a:pPr lvl="3"/>
            <a:r>
              <a:rPr lang="de-AT"/>
              <a:t>Fourth level</a:t>
            </a:r>
          </a:p>
          <a:p>
            <a:pPr lvl="4"/>
            <a:r>
              <a:rPr lang="de-AT"/>
              <a:t>Fifth level</a:t>
            </a:r>
            <a:endParaRPr dirty="0"/>
          </a:p>
        </p:txBody>
      </p:sp>
      <p:sp>
        <p:nvSpPr>
          <p:cNvPr id="7" name="Date Placeholder 3"/>
          <p:cNvSpPr>
            <a:spLocks noGrp="1"/>
          </p:cNvSpPr>
          <p:nvPr>
            <p:ph type="dt" sz="half" idx="10"/>
          </p:nvPr>
        </p:nvSpPr>
        <p:spPr/>
        <p:txBody>
          <a:bodyPr/>
          <a:lstStyle>
            <a:lvl1pPr>
              <a:defRPr/>
            </a:lvl1pPr>
          </a:lstStyle>
          <a:p>
            <a:pPr>
              <a:defRPr/>
            </a:pPr>
            <a:fld id="{B37EFA18-E673-47E2-884D-27D3E77270A8}" type="datetime1">
              <a:rPr lang="de-AT" altLang="de-DE"/>
              <a:pPr>
                <a:defRPr/>
              </a:pPr>
              <a:t>19.03.2017</a:t>
            </a:fld>
            <a:endParaRPr lang="en-US" altLang="de-DE"/>
          </a:p>
        </p:txBody>
      </p:sp>
      <p:sp>
        <p:nvSpPr>
          <p:cNvPr id="8" name="Footer Placeholder 4"/>
          <p:cNvSpPr>
            <a:spLocks noGrp="1"/>
          </p:cNvSpPr>
          <p:nvPr>
            <p:ph type="ftr" sz="quarter" idx="11"/>
          </p:nvPr>
        </p:nvSpPr>
        <p:spPr/>
        <p:txBody>
          <a:bodyPr/>
          <a:lstStyle>
            <a:lvl1pPr>
              <a:defRPr/>
            </a:lvl1pPr>
          </a:lstStyle>
          <a:p>
            <a:pPr>
              <a:defRPr/>
            </a:pPr>
            <a:r>
              <a:rPr lang="en-US"/>
              <a:t>Achmed Bayraktar</a:t>
            </a:r>
          </a:p>
        </p:txBody>
      </p:sp>
      <p:sp>
        <p:nvSpPr>
          <p:cNvPr id="9" name="Slide Number Placeholder 5"/>
          <p:cNvSpPr>
            <a:spLocks noGrp="1"/>
          </p:cNvSpPr>
          <p:nvPr>
            <p:ph type="sldNum" sz="quarter" idx="12"/>
          </p:nvPr>
        </p:nvSpPr>
        <p:spPr/>
        <p:txBody>
          <a:bodyPr/>
          <a:lstStyle>
            <a:lvl1pPr>
              <a:defRPr/>
            </a:lvl1pPr>
          </a:lstStyle>
          <a:p>
            <a:pPr>
              <a:defRPr/>
            </a:pPr>
            <a:fld id="{FB4C3A88-E1EE-473A-8133-21291650C087}" type="slidenum">
              <a:rPr lang="en-US" altLang="de-DE"/>
              <a:pPr>
                <a:defRPr/>
              </a:pPr>
              <a:t>‹Nr.›</a:t>
            </a:fld>
            <a:endParaRPr lang="en-US" altLang="de-DE"/>
          </a:p>
        </p:txBody>
      </p:sp>
    </p:spTree>
    <p:extLst>
      <p:ext uri="{BB962C8B-B14F-4D97-AF65-F5344CB8AC3E}">
        <p14:creationId xmlns:p14="http://schemas.microsoft.com/office/powerpoint/2010/main" val="884783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a:t>Click to edit Master title style</a:t>
            </a:r>
            <a:endParaRPr/>
          </a:p>
        </p:txBody>
      </p:sp>
      <p:sp>
        <p:nvSpPr>
          <p:cNvPr id="3" name="Date Placeholder 3"/>
          <p:cNvSpPr>
            <a:spLocks noGrp="1"/>
          </p:cNvSpPr>
          <p:nvPr>
            <p:ph type="dt" sz="half" idx="10"/>
          </p:nvPr>
        </p:nvSpPr>
        <p:spPr/>
        <p:txBody>
          <a:bodyPr/>
          <a:lstStyle>
            <a:lvl1pPr>
              <a:defRPr/>
            </a:lvl1pPr>
          </a:lstStyle>
          <a:p>
            <a:pPr>
              <a:defRPr/>
            </a:pPr>
            <a:fld id="{88D68390-A8A6-404F-8D0F-90AB12F64A85}" type="datetime1">
              <a:rPr lang="de-AT" altLang="de-DE"/>
              <a:pPr>
                <a:defRPr/>
              </a:pPr>
              <a:t>19.03.2017</a:t>
            </a:fld>
            <a:endParaRPr lang="en-US" altLang="de-DE"/>
          </a:p>
        </p:txBody>
      </p:sp>
      <p:sp>
        <p:nvSpPr>
          <p:cNvPr id="4" name="Footer Placeholder 4"/>
          <p:cNvSpPr>
            <a:spLocks noGrp="1"/>
          </p:cNvSpPr>
          <p:nvPr>
            <p:ph type="ftr" sz="quarter" idx="11"/>
          </p:nvPr>
        </p:nvSpPr>
        <p:spPr/>
        <p:txBody>
          <a:bodyPr/>
          <a:lstStyle>
            <a:lvl1pPr>
              <a:defRPr/>
            </a:lvl1pPr>
          </a:lstStyle>
          <a:p>
            <a:pPr>
              <a:defRPr/>
            </a:pPr>
            <a:r>
              <a:rPr lang="en-US"/>
              <a:t>Achmed Bayraktar</a:t>
            </a:r>
          </a:p>
        </p:txBody>
      </p:sp>
      <p:sp>
        <p:nvSpPr>
          <p:cNvPr id="5" name="Slide Number Placeholder 5"/>
          <p:cNvSpPr>
            <a:spLocks noGrp="1"/>
          </p:cNvSpPr>
          <p:nvPr>
            <p:ph type="sldNum" sz="quarter" idx="12"/>
          </p:nvPr>
        </p:nvSpPr>
        <p:spPr/>
        <p:txBody>
          <a:bodyPr/>
          <a:lstStyle>
            <a:lvl1pPr>
              <a:defRPr/>
            </a:lvl1pPr>
          </a:lstStyle>
          <a:p>
            <a:pPr>
              <a:defRPr/>
            </a:pPr>
            <a:fld id="{D3220F2B-D64F-48C3-A724-D323AAF3AE8C}" type="slidenum">
              <a:rPr lang="en-US" altLang="de-DE"/>
              <a:pPr>
                <a:defRPr/>
              </a:pPr>
              <a:t>‹Nr.›</a:t>
            </a:fld>
            <a:endParaRPr lang="en-US" altLang="de-DE"/>
          </a:p>
        </p:txBody>
      </p:sp>
    </p:spTree>
    <p:extLst>
      <p:ext uri="{BB962C8B-B14F-4D97-AF65-F5344CB8AC3E}">
        <p14:creationId xmlns:p14="http://schemas.microsoft.com/office/powerpoint/2010/main" val="594319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DB67217-D8B1-4963-BC90-B741B1A22AD0}" type="datetime1">
              <a:rPr lang="de-AT" altLang="de-DE"/>
              <a:pPr>
                <a:defRPr/>
              </a:pPr>
              <a:t>19.03.2017</a:t>
            </a:fld>
            <a:endParaRPr lang="en-US" altLang="de-DE"/>
          </a:p>
        </p:txBody>
      </p:sp>
      <p:sp>
        <p:nvSpPr>
          <p:cNvPr id="3" name="Footer Placeholder 4"/>
          <p:cNvSpPr>
            <a:spLocks noGrp="1"/>
          </p:cNvSpPr>
          <p:nvPr>
            <p:ph type="ftr" sz="quarter" idx="11"/>
          </p:nvPr>
        </p:nvSpPr>
        <p:spPr/>
        <p:txBody>
          <a:bodyPr/>
          <a:lstStyle>
            <a:lvl1pPr>
              <a:defRPr/>
            </a:lvl1pPr>
          </a:lstStyle>
          <a:p>
            <a:pPr>
              <a:defRPr/>
            </a:pPr>
            <a:r>
              <a:rPr lang="en-US"/>
              <a:t>Achmed Bayraktar</a:t>
            </a:r>
          </a:p>
        </p:txBody>
      </p:sp>
      <p:sp>
        <p:nvSpPr>
          <p:cNvPr id="4" name="Slide Number Placeholder 5"/>
          <p:cNvSpPr>
            <a:spLocks noGrp="1"/>
          </p:cNvSpPr>
          <p:nvPr>
            <p:ph type="sldNum" sz="quarter" idx="12"/>
          </p:nvPr>
        </p:nvSpPr>
        <p:spPr/>
        <p:txBody>
          <a:bodyPr/>
          <a:lstStyle>
            <a:lvl1pPr>
              <a:defRPr/>
            </a:lvl1pPr>
          </a:lstStyle>
          <a:p>
            <a:pPr>
              <a:defRPr/>
            </a:pPr>
            <a:fld id="{C4D67F0F-D52E-41DF-9060-5183417102D1}" type="slidenum">
              <a:rPr lang="en-US" altLang="de-DE"/>
              <a:pPr>
                <a:defRPr/>
              </a:pPr>
              <a:t>‹Nr.›</a:t>
            </a:fld>
            <a:endParaRPr lang="en-US" altLang="de-DE"/>
          </a:p>
        </p:txBody>
      </p:sp>
    </p:spTree>
    <p:extLst>
      <p:ext uri="{BB962C8B-B14F-4D97-AF65-F5344CB8AC3E}">
        <p14:creationId xmlns:p14="http://schemas.microsoft.com/office/powerpoint/2010/main" val="3782323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1167" y="475619"/>
            <a:ext cx="3176398" cy="903279"/>
          </a:xfrm>
        </p:spPr>
        <p:txBody>
          <a:bodyPr/>
          <a:lstStyle>
            <a:lvl1pPr algn="ctr">
              <a:defRPr sz="2800" b="0"/>
            </a:lvl1pPr>
          </a:lstStyle>
          <a:p>
            <a:r>
              <a:rPr lang="de-AT"/>
              <a:t>Click to edit Master title style</a:t>
            </a:r>
            <a:endParaRPr/>
          </a:p>
        </p:txBody>
      </p:sp>
      <p:sp>
        <p:nvSpPr>
          <p:cNvPr id="3" name="Content Placeholder 2"/>
          <p:cNvSpPr>
            <a:spLocks noGrp="1"/>
          </p:cNvSpPr>
          <p:nvPr>
            <p:ph idx="1"/>
          </p:nvPr>
        </p:nvSpPr>
        <p:spPr>
          <a:xfrm>
            <a:off x="3922712" y="286286"/>
            <a:ext cx="3176398" cy="4333763"/>
          </a:xfrm>
        </p:spPr>
        <p:txBody>
          <a:bodyPr>
            <a:normAutofit/>
          </a:bodyPr>
          <a:lstStyle>
            <a:lvl1pPr>
              <a:spcBef>
                <a:spcPts val="1611"/>
              </a:spcBef>
              <a:defRPr sz="1800"/>
            </a:lvl1pPr>
            <a:lvl2pPr>
              <a:defRPr sz="1600"/>
            </a:lvl2pPr>
            <a:lvl3pPr>
              <a:defRPr sz="1400"/>
            </a:lvl3pPr>
            <a:lvl4pPr>
              <a:defRPr sz="1400"/>
            </a:lvl4pPr>
            <a:lvl5pPr>
              <a:defRPr sz="1400"/>
            </a:lvl5pPr>
            <a:lvl6pPr>
              <a:defRPr sz="1600"/>
            </a:lvl6pPr>
            <a:lvl7pPr>
              <a:defRPr sz="1600"/>
            </a:lvl7pPr>
            <a:lvl8pPr>
              <a:defRPr sz="1600"/>
            </a:lvl8pPr>
            <a:lvl9pPr>
              <a:defRPr sz="1600"/>
            </a:lvl9pPr>
          </a:lstStyle>
          <a:p>
            <a:pPr lvl="0"/>
            <a:r>
              <a:rPr lang="de-AT"/>
              <a:t>Click to edit Master text styles</a:t>
            </a:r>
          </a:p>
          <a:p>
            <a:pPr lvl="1"/>
            <a:r>
              <a:rPr lang="de-AT"/>
              <a:t>Second level</a:t>
            </a:r>
          </a:p>
          <a:p>
            <a:pPr lvl="2"/>
            <a:r>
              <a:rPr lang="de-AT"/>
              <a:t>Third level</a:t>
            </a:r>
          </a:p>
          <a:p>
            <a:pPr lvl="3"/>
            <a:r>
              <a:rPr lang="de-AT"/>
              <a:t>Fourth level</a:t>
            </a:r>
          </a:p>
          <a:p>
            <a:pPr lvl="4"/>
            <a:r>
              <a:rPr lang="de-AT"/>
              <a:t>Fifth level</a:t>
            </a:r>
            <a:endParaRPr dirty="0"/>
          </a:p>
        </p:txBody>
      </p:sp>
      <p:sp>
        <p:nvSpPr>
          <p:cNvPr id="4" name="Text Placeholder 3"/>
          <p:cNvSpPr>
            <a:spLocks noGrp="1"/>
          </p:cNvSpPr>
          <p:nvPr>
            <p:ph type="body" sz="half" idx="2"/>
          </p:nvPr>
        </p:nvSpPr>
        <p:spPr>
          <a:xfrm>
            <a:off x="441167" y="1389730"/>
            <a:ext cx="3176398" cy="2891729"/>
          </a:xfrm>
        </p:spPr>
        <p:txBody>
          <a:bodyPr>
            <a:normAutofit/>
          </a:bodyPr>
          <a:lstStyle>
            <a:lvl1pPr marL="0" indent="0" algn="ctr">
              <a:spcBef>
                <a:spcPts val="483"/>
              </a:spcBef>
              <a:buNone/>
              <a:defRPr sz="1400"/>
            </a:lvl1pPr>
            <a:lvl2pPr marL="368321" indent="0">
              <a:buNone/>
              <a:defRPr sz="1000"/>
            </a:lvl2pPr>
            <a:lvl3pPr marL="736641" indent="0">
              <a:buNone/>
              <a:defRPr sz="800"/>
            </a:lvl3pPr>
            <a:lvl4pPr marL="1104964" indent="0">
              <a:buNone/>
              <a:defRPr sz="700"/>
            </a:lvl4pPr>
            <a:lvl5pPr marL="1473284" indent="0">
              <a:buNone/>
              <a:defRPr sz="700"/>
            </a:lvl5pPr>
            <a:lvl6pPr marL="1841605" indent="0">
              <a:buNone/>
              <a:defRPr sz="700"/>
            </a:lvl6pPr>
            <a:lvl7pPr marL="2209925" indent="0">
              <a:buNone/>
              <a:defRPr sz="700"/>
            </a:lvl7pPr>
            <a:lvl8pPr marL="2578246" indent="0">
              <a:buNone/>
              <a:defRPr sz="700"/>
            </a:lvl8pPr>
            <a:lvl9pPr marL="2946567" indent="0">
              <a:buNone/>
              <a:defRPr sz="700"/>
            </a:lvl9pPr>
          </a:lstStyle>
          <a:p>
            <a:pPr lvl="0"/>
            <a:r>
              <a:rPr lang="de-AT"/>
              <a:t>Click to edit Master text styles</a:t>
            </a:r>
          </a:p>
        </p:txBody>
      </p:sp>
      <p:sp>
        <p:nvSpPr>
          <p:cNvPr id="5" name="Date Placeholder 3"/>
          <p:cNvSpPr>
            <a:spLocks noGrp="1"/>
          </p:cNvSpPr>
          <p:nvPr>
            <p:ph type="dt" sz="half" idx="10"/>
          </p:nvPr>
        </p:nvSpPr>
        <p:spPr/>
        <p:txBody>
          <a:bodyPr/>
          <a:lstStyle>
            <a:lvl1pPr>
              <a:defRPr/>
            </a:lvl1pPr>
          </a:lstStyle>
          <a:p>
            <a:pPr>
              <a:defRPr/>
            </a:pPr>
            <a:fld id="{4AF47205-9006-4FDC-A05A-58EAD58CA46B}" type="datetime1">
              <a:rPr lang="de-AT" altLang="de-DE"/>
              <a:pPr>
                <a:defRPr/>
              </a:pPr>
              <a:t>19.03.2017</a:t>
            </a:fld>
            <a:endParaRPr lang="en-US" altLang="de-DE"/>
          </a:p>
        </p:txBody>
      </p:sp>
      <p:sp>
        <p:nvSpPr>
          <p:cNvPr id="6" name="Footer Placeholder 4"/>
          <p:cNvSpPr>
            <a:spLocks noGrp="1"/>
          </p:cNvSpPr>
          <p:nvPr>
            <p:ph type="ftr" sz="quarter" idx="11"/>
          </p:nvPr>
        </p:nvSpPr>
        <p:spPr/>
        <p:txBody>
          <a:bodyPr/>
          <a:lstStyle>
            <a:lvl1pPr>
              <a:defRPr/>
            </a:lvl1pPr>
          </a:lstStyle>
          <a:p>
            <a:pPr>
              <a:defRPr/>
            </a:pPr>
            <a:r>
              <a:rPr lang="en-US"/>
              <a:t>Achmed Bayraktar</a:t>
            </a:r>
          </a:p>
        </p:txBody>
      </p:sp>
      <p:sp>
        <p:nvSpPr>
          <p:cNvPr id="7" name="Slide Number Placeholder 5"/>
          <p:cNvSpPr>
            <a:spLocks noGrp="1"/>
          </p:cNvSpPr>
          <p:nvPr>
            <p:ph type="sldNum" sz="quarter" idx="12"/>
          </p:nvPr>
        </p:nvSpPr>
        <p:spPr/>
        <p:txBody>
          <a:bodyPr/>
          <a:lstStyle>
            <a:lvl1pPr>
              <a:defRPr/>
            </a:lvl1pPr>
          </a:lstStyle>
          <a:p>
            <a:pPr>
              <a:defRPr/>
            </a:pPr>
            <a:fld id="{DD23F4DA-6142-4F43-A1D0-73367E01EEC3}" type="slidenum">
              <a:rPr lang="en-US" altLang="de-DE"/>
              <a:pPr>
                <a:defRPr/>
              </a:pPr>
              <a:t>‹Nr.›</a:t>
            </a:fld>
            <a:endParaRPr lang="en-US" altLang="de-DE"/>
          </a:p>
        </p:txBody>
      </p:sp>
    </p:spTree>
    <p:extLst>
      <p:ext uri="{BB962C8B-B14F-4D97-AF65-F5344CB8AC3E}">
        <p14:creationId xmlns:p14="http://schemas.microsoft.com/office/powerpoint/2010/main" val="481913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4025" y="84138"/>
            <a:ext cx="66516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3666" tIns="36831" rIns="73666" bIns="36831" numCol="1" anchor="b" anchorCtr="0" compatLnSpc="1">
            <a:prstTxWarp prst="textNoShape">
              <a:avLst/>
            </a:prstTxWarp>
          </a:bodyPr>
          <a:lstStyle/>
          <a:p>
            <a:pPr lvl="0"/>
            <a:r>
              <a:rPr lang="de-AT" altLang="de-DE"/>
              <a:t>Click to edit Master title style</a:t>
            </a:r>
            <a:endParaRPr lang="en-US" altLang="de-DE"/>
          </a:p>
        </p:txBody>
      </p:sp>
      <p:sp>
        <p:nvSpPr>
          <p:cNvPr id="1027" name="Text Placeholder 2"/>
          <p:cNvSpPr>
            <a:spLocks noGrp="1"/>
          </p:cNvSpPr>
          <p:nvPr>
            <p:ph type="body" idx="1"/>
          </p:nvPr>
        </p:nvSpPr>
        <p:spPr bwMode="auto">
          <a:xfrm>
            <a:off x="454025" y="1244600"/>
            <a:ext cx="6651625" cy="337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3666" tIns="36831" rIns="73666" bIns="36831" numCol="1" anchor="t" anchorCtr="0" compatLnSpc="1">
            <a:prstTxWarp prst="textNoShape">
              <a:avLst/>
            </a:prstTxWarp>
          </a:bodyPr>
          <a:lstStyle/>
          <a:p>
            <a:pPr lvl="0"/>
            <a:r>
              <a:rPr lang="de-AT" altLang="de-DE"/>
              <a:t>Click to edit Master text styles</a:t>
            </a:r>
          </a:p>
          <a:p>
            <a:pPr lvl="1"/>
            <a:r>
              <a:rPr lang="de-AT" altLang="de-DE"/>
              <a:t>Second level</a:t>
            </a:r>
          </a:p>
          <a:p>
            <a:pPr lvl="2"/>
            <a:r>
              <a:rPr lang="de-AT" altLang="de-DE"/>
              <a:t>Third level</a:t>
            </a:r>
          </a:p>
          <a:p>
            <a:pPr lvl="3"/>
            <a:r>
              <a:rPr lang="de-AT" altLang="de-DE"/>
              <a:t>Fourth level</a:t>
            </a:r>
          </a:p>
          <a:p>
            <a:pPr lvl="4"/>
            <a:r>
              <a:rPr lang="de-AT" altLang="de-DE"/>
              <a:t>Fifth level</a:t>
            </a:r>
            <a:endParaRPr lang="en-US" altLang="de-DE"/>
          </a:p>
        </p:txBody>
      </p:sp>
      <p:sp>
        <p:nvSpPr>
          <p:cNvPr id="4" name="Date Placeholder 3"/>
          <p:cNvSpPr>
            <a:spLocks noGrp="1"/>
          </p:cNvSpPr>
          <p:nvPr>
            <p:ph type="dt" sz="half" idx="2"/>
          </p:nvPr>
        </p:nvSpPr>
        <p:spPr>
          <a:xfrm>
            <a:off x="4656138" y="4878388"/>
            <a:ext cx="1765300" cy="284162"/>
          </a:xfrm>
          <a:prstGeom prst="rect">
            <a:avLst/>
          </a:prstGeom>
        </p:spPr>
        <p:txBody>
          <a:bodyPr vert="horz" wrap="square" lIns="73666" tIns="36831" rIns="73666" bIns="36831" numCol="1" anchor="ctr" anchorCtr="0" compatLnSpc="1">
            <a:prstTxWarp prst="textNoShape">
              <a:avLst/>
            </a:prstTxWarp>
          </a:bodyPr>
          <a:lstStyle>
            <a:lvl1pPr algn="r" eaLnBrk="1" hangingPunct="1">
              <a:defRPr sz="1000" smtClean="0">
                <a:solidFill>
                  <a:schemeClr val="bg1"/>
                </a:solidFill>
                <a:latin typeface="News Gothic MT" charset="0"/>
                <a:ea typeface="ＭＳ Ｐゴシック" charset="-128"/>
              </a:defRPr>
            </a:lvl1pPr>
          </a:lstStyle>
          <a:p>
            <a:pPr>
              <a:defRPr/>
            </a:pPr>
            <a:fld id="{8C3552BE-5A40-41C6-A73A-62FA064D6CC0}" type="datetime1">
              <a:rPr lang="de-AT" altLang="de-DE"/>
              <a:pPr>
                <a:defRPr/>
              </a:pPr>
              <a:t>19.03.2017</a:t>
            </a:fld>
            <a:endParaRPr lang="en-US" altLang="de-DE"/>
          </a:p>
        </p:txBody>
      </p:sp>
      <p:sp>
        <p:nvSpPr>
          <p:cNvPr id="5" name="Footer Placeholder 4"/>
          <p:cNvSpPr>
            <a:spLocks noGrp="1"/>
          </p:cNvSpPr>
          <p:nvPr>
            <p:ph type="ftr" sz="quarter" idx="3"/>
          </p:nvPr>
        </p:nvSpPr>
        <p:spPr>
          <a:xfrm>
            <a:off x="219075" y="4878388"/>
            <a:ext cx="4003675" cy="284162"/>
          </a:xfrm>
          <a:prstGeom prst="rect">
            <a:avLst/>
          </a:prstGeom>
        </p:spPr>
        <p:txBody>
          <a:bodyPr vert="horz" lIns="73666" tIns="36831" rIns="73666" bIns="36831" rtlCol="0" anchor="ctr"/>
          <a:lstStyle>
            <a:lvl1pPr algn="l" defTabSz="736641" eaLnBrk="1" fontAlgn="auto" hangingPunct="1">
              <a:spcBef>
                <a:spcPts val="0"/>
              </a:spcBef>
              <a:spcAft>
                <a:spcPts val="0"/>
              </a:spcAft>
              <a:defRPr sz="1000" smtClean="0">
                <a:solidFill>
                  <a:schemeClr val="bg1"/>
                </a:solidFill>
                <a:latin typeface="+mn-lt"/>
                <a:ea typeface="+mn-ea"/>
              </a:defRPr>
            </a:lvl1pPr>
          </a:lstStyle>
          <a:p>
            <a:pPr>
              <a:defRPr/>
            </a:pPr>
            <a:r>
              <a:rPr lang="en-US"/>
              <a:t>Achmed Bayraktar</a:t>
            </a:r>
          </a:p>
        </p:txBody>
      </p:sp>
      <p:sp>
        <p:nvSpPr>
          <p:cNvPr id="6" name="Slide Number Placeholder 5"/>
          <p:cNvSpPr>
            <a:spLocks noGrp="1"/>
          </p:cNvSpPr>
          <p:nvPr>
            <p:ph type="sldNum" sz="quarter" idx="4"/>
          </p:nvPr>
        </p:nvSpPr>
        <p:spPr>
          <a:xfrm>
            <a:off x="6532563" y="4878388"/>
            <a:ext cx="819150" cy="284162"/>
          </a:xfrm>
          <a:prstGeom prst="rect">
            <a:avLst/>
          </a:prstGeom>
        </p:spPr>
        <p:txBody>
          <a:bodyPr vert="horz" wrap="square" lIns="73666" tIns="36831" rIns="73666" bIns="36831" numCol="1" anchor="ctr" anchorCtr="0" compatLnSpc="1">
            <a:prstTxWarp prst="textNoShape">
              <a:avLst/>
            </a:prstTxWarp>
          </a:bodyPr>
          <a:lstStyle>
            <a:lvl1pPr algn="r" eaLnBrk="1" hangingPunct="1">
              <a:defRPr sz="2800">
                <a:solidFill>
                  <a:schemeClr val="bg1"/>
                </a:solidFill>
                <a:latin typeface="News Gothic MT" charset="0"/>
                <a:ea typeface="ＭＳ Ｐゴシック" charset="-128"/>
              </a:defRPr>
            </a:lvl1pPr>
          </a:lstStyle>
          <a:p>
            <a:pPr>
              <a:defRPr/>
            </a:pPr>
            <a:fld id="{0B425BC0-EB2A-416A-BBFB-8F9C0F127B16}" type="slidenum">
              <a:rPr lang="en-US" altLang="de-DE"/>
              <a:pPr>
                <a:defRPr/>
              </a:pPr>
              <a:t>‹Nr.›</a:t>
            </a:fld>
            <a:endParaRPr lang="en-US" altLang="de-DE"/>
          </a:p>
        </p:txBody>
      </p:sp>
    </p:spTree>
  </p:cSld>
  <p:clrMap bg1="lt1" tx1="dk1" bg2="lt2" tx2="dk2" accent1="accent1" accent2="accent2" accent3="accent3" accent4="accent4" accent5="accent5" accent6="accent6" hlink="hlink" folHlink="folHlink"/>
  <p:sldLayoutIdLst>
    <p:sldLayoutId id="2147483711"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hf sldNum="0" hdr="0" dt="0"/>
  <p:txStyles>
    <p:titleStyle>
      <a:lvl1pPr algn="ctr" defTabSz="736600" rtl="0" eaLnBrk="0" fontAlgn="base" hangingPunct="0">
        <a:spcBef>
          <a:spcPct val="0"/>
        </a:spcBef>
        <a:spcAft>
          <a:spcPct val="0"/>
        </a:spcAft>
        <a:defRPr sz="3700" kern="1200">
          <a:solidFill>
            <a:schemeClr val="accent1"/>
          </a:solidFill>
          <a:latin typeface="+mj-lt"/>
          <a:ea typeface="ＭＳ Ｐゴシック" charset="-128"/>
          <a:cs typeface="+mj-cs"/>
        </a:defRPr>
      </a:lvl1pPr>
      <a:lvl2pPr algn="ctr" defTabSz="736600" rtl="0" eaLnBrk="0" fontAlgn="base" hangingPunct="0">
        <a:spcBef>
          <a:spcPct val="0"/>
        </a:spcBef>
        <a:spcAft>
          <a:spcPct val="0"/>
        </a:spcAft>
        <a:defRPr sz="3700">
          <a:solidFill>
            <a:schemeClr val="accent1"/>
          </a:solidFill>
          <a:latin typeface="News Gothic MT" charset="0"/>
          <a:ea typeface="ＭＳ Ｐゴシック" charset="-128"/>
        </a:defRPr>
      </a:lvl2pPr>
      <a:lvl3pPr algn="ctr" defTabSz="736600" rtl="0" eaLnBrk="0" fontAlgn="base" hangingPunct="0">
        <a:spcBef>
          <a:spcPct val="0"/>
        </a:spcBef>
        <a:spcAft>
          <a:spcPct val="0"/>
        </a:spcAft>
        <a:defRPr sz="3700">
          <a:solidFill>
            <a:schemeClr val="accent1"/>
          </a:solidFill>
          <a:latin typeface="News Gothic MT" charset="0"/>
          <a:ea typeface="ＭＳ Ｐゴシック" charset="-128"/>
        </a:defRPr>
      </a:lvl3pPr>
      <a:lvl4pPr algn="ctr" defTabSz="736600" rtl="0" eaLnBrk="0" fontAlgn="base" hangingPunct="0">
        <a:spcBef>
          <a:spcPct val="0"/>
        </a:spcBef>
        <a:spcAft>
          <a:spcPct val="0"/>
        </a:spcAft>
        <a:defRPr sz="3700">
          <a:solidFill>
            <a:schemeClr val="accent1"/>
          </a:solidFill>
          <a:latin typeface="News Gothic MT" charset="0"/>
          <a:ea typeface="ＭＳ Ｐゴシック" charset="-128"/>
        </a:defRPr>
      </a:lvl4pPr>
      <a:lvl5pPr algn="ctr" defTabSz="736600" rtl="0" eaLnBrk="0" fontAlgn="base" hangingPunct="0">
        <a:spcBef>
          <a:spcPct val="0"/>
        </a:spcBef>
        <a:spcAft>
          <a:spcPct val="0"/>
        </a:spcAft>
        <a:defRPr sz="3700">
          <a:solidFill>
            <a:schemeClr val="accent1"/>
          </a:solidFill>
          <a:latin typeface="News Gothic MT" charset="0"/>
          <a:ea typeface="ＭＳ Ｐゴシック" charset="-128"/>
        </a:defRPr>
      </a:lvl5pPr>
      <a:lvl6pPr marL="457200" algn="ctr" defTabSz="736600" rtl="0" fontAlgn="base">
        <a:spcBef>
          <a:spcPct val="0"/>
        </a:spcBef>
        <a:spcAft>
          <a:spcPct val="0"/>
        </a:spcAft>
        <a:defRPr sz="3700">
          <a:solidFill>
            <a:schemeClr val="accent1"/>
          </a:solidFill>
          <a:latin typeface="News Gothic MT" charset="0"/>
          <a:ea typeface="ＭＳ Ｐゴシック" charset="-128"/>
        </a:defRPr>
      </a:lvl6pPr>
      <a:lvl7pPr marL="914400" algn="ctr" defTabSz="736600" rtl="0" fontAlgn="base">
        <a:spcBef>
          <a:spcPct val="0"/>
        </a:spcBef>
        <a:spcAft>
          <a:spcPct val="0"/>
        </a:spcAft>
        <a:defRPr sz="3700">
          <a:solidFill>
            <a:schemeClr val="accent1"/>
          </a:solidFill>
          <a:latin typeface="News Gothic MT" charset="0"/>
          <a:ea typeface="ＭＳ Ｐゴシック" charset="-128"/>
        </a:defRPr>
      </a:lvl7pPr>
      <a:lvl8pPr marL="1371600" algn="ctr" defTabSz="736600" rtl="0" fontAlgn="base">
        <a:spcBef>
          <a:spcPct val="0"/>
        </a:spcBef>
        <a:spcAft>
          <a:spcPct val="0"/>
        </a:spcAft>
        <a:defRPr sz="3700">
          <a:solidFill>
            <a:schemeClr val="accent1"/>
          </a:solidFill>
          <a:latin typeface="News Gothic MT" charset="0"/>
          <a:ea typeface="ＭＳ Ｐゴシック" charset="-128"/>
        </a:defRPr>
      </a:lvl8pPr>
      <a:lvl9pPr marL="1828800" algn="ctr" defTabSz="736600" rtl="0" fontAlgn="base">
        <a:spcBef>
          <a:spcPct val="0"/>
        </a:spcBef>
        <a:spcAft>
          <a:spcPct val="0"/>
        </a:spcAft>
        <a:defRPr sz="3700">
          <a:solidFill>
            <a:schemeClr val="accent1"/>
          </a:solidFill>
          <a:latin typeface="News Gothic MT" charset="0"/>
          <a:ea typeface="ＭＳ Ｐゴシック" charset="-128"/>
        </a:defRPr>
      </a:lvl9pPr>
    </p:titleStyle>
    <p:bodyStyle>
      <a:lvl1pPr marL="280988" indent="-280988" algn="l" defTabSz="736600" rtl="0" eaLnBrk="0" fontAlgn="base" hangingPunct="0">
        <a:spcBef>
          <a:spcPts val="1613"/>
        </a:spcBef>
        <a:spcAft>
          <a:spcPct val="0"/>
        </a:spcAft>
        <a:buClr>
          <a:srgbClr val="6FB7D7"/>
        </a:buClr>
        <a:buSzPct val="110000"/>
        <a:buFont typeface="Wingdings 2" panose="05020102010507070707" pitchFamily="18" charset="2"/>
        <a:buChar char=""/>
        <a:defRPr sz="2000" kern="1200">
          <a:solidFill>
            <a:srgbClr val="595959"/>
          </a:solidFill>
          <a:latin typeface="+mn-lt"/>
          <a:ea typeface="ＭＳ Ｐゴシック" charset="-128"/>
          <a:cs typeface="+mn-cs"/>
        </a:defRPr>
      </a:lvl1pPr>
      <a:lvl2pPr marL="552450" indent="-269875" algn="l" defTabSz="736600" rtl="0" eaLnBrk="0" fontAlgn="base" hangingPunct="0">
        <a:spcBef>
          <a:spcPts val="488"/>
        </a:spcBef>
        <a:spcAft>
          <a:spcPct val="0"/>
        </a:spcAft>
        <a:buClr>
          <a:srgbClr val="215D77"/>
        </a:buClr>
        <a:buSzPct val="110000"/>
        <a:buFont typeface="Wingdings 2" panose="05020102010507070707" pitchFamily="18" charset="2"/>
        <a:buChar char=""/>
        <a:defRPr kern="1200">
          <a:solidFill>
            <a:srgbClr val="595959"/>
          </a:solidFill>
          <a:latin typeface="+mn-lt"/>
          <a:ea typeface="ＭＳ Ｐゴシック" charset="-128"/>
          <a:cs typeface="+mn-cs"/>
        </a:defRPr>
      </a:lvl2pPr>
      <a:lvl3pPr marL="779463" indent="-227013" algn="l" defTabSz="736600" rtl="0" eaLnBrk="0" fontAlgn="base" hangingPunct="0">
        <a:spcBef>
          <a:spcPts val="488"/>
        </a:spcBef>
        <a:spcAft>
          <a:spcPct val="0"/>
        </a:spcAft>
        <a:buClr>
          <a:srgbClr val="6FB7D7"/>
        </a:buClr>
        <a:buSzPct val="110000"/>
        <a:buFont typeface="Wingdings 2" panose="05020102010507070707" pitchFamily="18" charset="2"/>
        <a:buChar char=""/>
        <a:defRPr sz="1600" kern="1200">
          <a:solidFill>
            <a:srgbClr val="595959"/>
          </a:solidFill>
          <a:latin typeface="+mn-lt"/>
          <a:ea typeface="ＭＳ Ｐゴシック" charset="-128"/>
          <a:cs typeface="+mn-cs"/>
        </a:defRPr>
      </a:lvl3pPr>
      <a:lvl4pPr marL="1017588" indent="-236538" algn="l" defTabSz="736600" rtl="0" eaLnBrk="0" fontAlgn="base" hangingPunct="0">
        <a:spcBef>
          <a:spcPts val="488"/>
        </a:spcBef>
        <a:spcAft>
          <a:spcPct val="0"/>
        </a:spcAft>
        <a:buClr>
          <a:srgbClr val="215D77"/>
        </a:buClr>
        <a:buSzPct val="110000"/>
        <a:buFont typeface="Wingdings 2" panose="05020102010507070707" pitchFamily="18" charset="2"/>
        <a:buChar char=""/>
        <a:defRPr sz="1400" kern="1200">
          <a:solidFill>
            <a:srgbClr val="595959"/>
          </a:solidFill>
          <a:latin typeface="+mn-lt"/>
          <a:ea typeface="ＭＳ Ｐゴシック" charset="-128"/>
          <a:cs typeface="+mn-cs"/>
        </a:defRPr>
      </a:lvl4pPr>
      <a:lvl5pPr marL="1244600" indent="-227013" algn="l" defTabSz="736600" rtl="0" eaLnBrk="0" fontAlgn="base" hangingPunct="0">
        <a:spcBef>
          <a:spcPts val="488"/>
        </a:spcBef>
        <a:spcAft>
          <a:spcPct val="0"/>
        </a:spcAft>
        <a:buClr>
          <a:srgbClr val="6FB7D7"/>
        </a:buClr>
        <a:buSzPct val="110000"/>
        <a:buFont typeface="Wingdings 2" panose="05020102010507070707" pitchFamily="18" charset="2"/>
        <a:buChar char=""/>
        <a:defRPr sz="1400" kern="1200">
          <a:solidFill>
            <a:srgbClr val="595959"/>
          </a:solidFill>
          <a:latin typeface="+mn-lt"/>
          <a:ea typeface="ＭＳ Ｐゴシック" charset="-128"/>
          <a:cs typeface="+mn-cs"/>
        </a:defRPr>
      </a:lvl5pPr>
      <a:lvl6pPr marL="1473284" indent="-227642" algn="l" defTabSz="736641" rtl="0" eaLnBrk="1" latinLnBrk="0" hangingPunct="1">
        <a:spcBef>
          <a:spcPct val="20000"/>
        </a:spcBef>
        <a:buClr>
          <a:schemeClr val="accent2"/>
        </a:buClr>
        <a:buSzPct val="110000"/>
        <a:buFont typeface="Wingdings 2" pitchFamily="18" charset="2"/>
        <a:buChar char=""/>
        <a:defRPr lang="en-US" sz="1400" kern="1200" dirty="0" smtClean="0">
          <a:solidFill>
            <a:schemeClr val="tx1">
              <a:lumMod val="65000"/>
              <a:lumOff val="35000"/>
            </a:schemeClr>
          </a:solidFill>
          <a:latin typeface="+mn-lt"/>
          <a:ea typeface="+mn-ea"/>
          <a:cs typeface="+mn-cs"/>
        </a:defRPr>
      </a:lvl6pPr>
      <a:lvl7pPr marL="1706042" indent="-227642" algn="l" defTabSz="736641" rtl="0" eaLnBrk="1" latinLnBrk="0" hangingPunct="1">
        <a:spcBef>
          <a:spcPct val="20000"/>
        </a:spcBef>
        <a:buClr>
          <a:schemeClr val="accent1">
            <a:lumMod val="60000"/>
            <a:lumOff val="40000"/>
          </a:schemeClr>
        </a:buClr>
        <a:buSzPct val="110000"/>
        <a:buFont typeface="Wingdings 2" pitchFamily="18" charset="2"/>
        <a:buChar char=""/>
        <a:defRPr lang="en-US" sz="1400" kern="1200" dirty="0" smtClean="0">
          <a:solidFill>
            <a:schemeClr val="tx1">
              <a:lumMod val="65000"/>
              <a:lumOff val="35000"/>
            </a:schemeClr>
          </a:solidFill>
          <a:latin typeface="+mn-lt"/>
          <a:ea typeface="+mn-ea"/>
          <a:cs typeface="+mn-cs"/>
        </a:defRPr>
      </a:lvl7pPr>
      <a:lvl8pPr marL="1932408" indent="-227642" algn="l" defTabSz="736641" rtl="0" eaLnBrk="1" latinLnBrk="0" hangingPunct="1">
        <a:spcBef>
          <a:spcPct val="20000"/>
        </a:spcBef>
        <a:buClr>
          <a:schemeClr val="accent2"/>
        </a:buClr>
        <a:buSzPct val="110000"/>
        <a:buFont typeface="Wingdings 2" pitchFamily="18" charset="2"/>
        <a:buChar char=""/>
        <a:defRPr lang="en-US" sz="1400" kern="1200" dirty="0" smtClean="0">
          <a:solidFill>
            <a:schemeClr val="tx1">
              <a:lumMod val="65000"/>
              <a:lumOff val="35000"/>
            </a:schemeClr>
          </a:solidFill>
          <a:latin typeface="+mn-lt"/>
          <a:ea typeface="+mn-ea"/>
          <a:cs typeface="+mn-cs"/>
        </a:defRPr>
      </a:lvl8pPr>
      <a:lvl9pPr marL="2166444" indent="-227642" algn="l" defTabSz="736641" rtl="0" eaLnBrk="1" latinLnBrk="0" hangingPunct="1">
        <a:spcBef>
          <a:spcPct val="20000"/>
        </a:spcBef>
        <a:buClr>
          <a:schemeClr val="accent1">
            <a:lumMod val="60000"/>
            <a:lumOff val="40000"/>
          </a:schemeClr>
        </a:buClr>
        <a:buSzPct val="110000"/>
        <a:buFont typeface="Wingdings 2" pitchFamily="18" charset="2"/>
        <a:buChar char=""/>
        <a:defRPr lang="en-US" sz="1400" kern="1200" dirty="0">
          <a:solidFill>
            <a:schemeClr val="tx1">
              <a:lumMod val="65000"/>
              <a:lumOff val="35000"/>
            </a:schemeClr>
          </a:solidFill>
          <a:latin typeface="+mn-lt"/>
          <a:ea typeface="+mn-ea"/>
          <a:cs typeface="+mn-cs"/>
        </a:defRPr>
      </a:lvl9pPr>
    </p:bodyStyle>
    <p:otherStyle>
      <a:defPPr>
        <a:defRPr/>
      </a:defPPr>
      <a:lvl1pPr marL="0" algn="l" defTabSz="736641" rtl="0" eaLnBrk="1" latinLnBrk="0" hangingPunct="1">
        <a:defRPr sz="1400" kern="1200">
          <a:solidFill>
            <a:schemeClr val="tx1"/>
          </a:solidFill>
          <a:latin typeface="+mn-lt"/>
          <a:ea typeface="+mn-ea"/>
          <a:cs typeface="+mn-cs"/>
        </a:defRPr>
      </a:lvl1pPr>
      <a:lvl2pPr marL="368321" algn="l" defTabSz="736641" rtl="0" eaLnBrk="1" latinLnBrk="0" hangingPunct="1">
        <a:defRPr sz="1400" kern="1200">
          <a:solidFill>
            <a:schemeClr val="tx1"/>
          </a:solidFill>
          <a:latin typeface="+mn-lt"/>
          <a:ea typeface="+mn-ea"/>
          <a:cs typeface="+mn-cs"/>
        </a:defRPr>
      </a:lvl2pPr>
      <a:lvl3pPr marL="736641" algn="l" defTabSz="736641" rtl="0" eaLnBrk="1" latinLnBrk="0" hangingPunct="1">
        <a:defRPr sz="1400" kern="1200">
          <a:solidFill>
            <a:schemeClr val="tx1"/>
          </a:solidFill>
          <a:latin typeface="+mn-lt"/>
          <a:ea typeface="+mn-ea"/>
          <a:cs typeface="+mn-cs"/>
        </a:defRPr>
      </a:lvl3pPr>
      <a:lvl4pPr marL="1104964" algn="l" defTabSz="736641" rtl="0" eaLnBrk="1" latinLnBrk="0" hangingPunct="1">
        <a:defRPr sz="1400" kern="1200">
          <a:solidFill>
            <a:schemeClr val="tx1"/>
          </a:solidFill>
          <a:latin typeface="+mn-lt"/>
          <a:ea typeface="+mn-ea"/>
          <a:cs typeface="+mn-cs"/>
        </a:defRPr>
      </a:lvl4pPr>
      <a:lvl5pPr marL="1473284" algn="l" defTabSz="736641" rtl="0" eaLnBrk="1" latinLnBrk="0" hangingPunct="1">
        <a:defRPr sz="1400" kern="1200">
          <a:solidFill>
            <a:schemeClr val="tx1"/>
          </a:solidFill>
          <a:latin typeface="+mn-lt"/>
          <a:ea typeface="+mn-ea"/>
          <a:cs typeface="+mn-cs"/>
        </a:defRPr>
      </a:lvl5pPr>
      <a:lvl6pPr marL="1841605" algn="l" defTabSz="736641" rtl="0" eaLnBrk="1" latinLnBrk="0" hangingPunct="1">
        <a:defRPr sz="1400" kern="1200">
          <a:solidFill>
            <a:schemeClr val="tx1"/>
          </a:solidFill>
          <a:latin typeface="+mn-lt"/>
          <a:ea typeface="+mn-ea"/>
          <a:cs typeface="+mn-cs"/>
        </a:defRPr>
      </a:lvl6pPr>
      <a:lvl7pPr marL="2209925" algn="l" defTabSz="736641" rtl="0" eaLnBrk="1" latinLnBrk="0" hangingPunct="1">
        <a:defRPr sz="1400" kern="1200">
          <a:solidFill>
            <a:schemeClr val="tx1"/>
          </a:solidFill>
          <a:latin typeface="+mn-lt"/>
          <a:ea typeface="+mn-ea"/>
          <a:cs typeface="+mn-cs"/>
        </a:defRPr>
      </a:lvl7pPr>
      <a:lvl8pPr marL="2578246" algn="l" defTabSz="736641" rtl="0" eaLnBrk="1" latinLnBrk="0" hangingPunct="1">
        <a:defRPr sz="1400" kern="1200">
          <a:solidFill>
            <a:schemeClr val="tx1"/>
          </a:solidFill>
          <a:latin typeface="+mn-lt"/>
          <a:ea typeface="+mn-ea"/>
          <a:cs typeface="+mn-cs"/>
        </a:defRPr>
      </a:lvl8pPr>
      <a:lvl9pPr marL="2946567" algn="l" defTabSz="736641"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3788" y="1184275"/>
            <a:ext cx="5375275" cy="1341438"/>
          </a:xfrm>
        </p:spPr>
        <p:txBody>
          <a:bodyPr/>
          <a:lstStyle/>
          <a:p>
            <a:pPr fontAlgn="auto">
              <a:spcAft>
                <a:spcPts val="0"/>
              </a:spcAft>
              <a:defRPr/>
            </a:pPr>
            <a:r>
              <a:rPr lang="en-US" dirty="0" err="1"/>
              <a:t>Pflichten</a:t>
            </a:r>
            <a:r>
              <a:rPr lang="en-US" dirty="0"/>
              <a:t> des </a:t>
            </a:r>
            <a:r>
              <a:rPr lang="en-US" dirty="0" err="1"/>
              <a:t>Lenkers</a:t>
            </a:r>
            <a:r>
              <a:rPr lang="en-US" dirty="0"/>
              <a:t> &amp; </a:t>
            </a:r>
            <a:r>
              <a:rPr lang="en-US" dirty="0" err="1"/>
              <a:t>Zulassungsbesitzers</a:t>
            </a:r>
            <a:endParaRPr lang="en-US" dirty="0"/>
          </a:p>
        </p:txBody>
      </p:sp>
      <p:sp>
        <p:nvSpPr>
          <p:cNvPr id="16386" name="Subtitle 2"/>
          <p:cNvSpPr>
            <a:spLocks noGrp="1"/>
          </p:cNvSpPr>
          <p:nvPr>
            <p:ph type="subTitle" idx="1"/>
          </p:nvPr>
        </p:nvSpPr>
        <p:spPr>
          <a:xfrm>
            <a:off x="1093788" y="2563813"/>
            <a:ext cx="5375275" cy="712787"/>
          </a:xfrm>
        </p:spPr>
        <p:txBody>
          <a:bodyPr/>
          <a:lstStyle/>
          <a:p>
            <a:pPr defTabSz="736600">
              <a:spcBef>
                <a:spcPts val="238"/>
              </a:spcBef>
              <a:buClr>
                <a:srgbClr val="6FB7D7"/>
              </a:buClr>
            </a:pPr>
            <a:r>
              <a:rPr lang="en-US" altLang="de-DE">
                <a:solidFill>
                  <a:srgbClr val="898989"/>
                </a:solidFill>
                <a:ea typeface="ＭＳ Ｐゴシック" panose="020B0600070205080204" pitchFamily="34" charset="-128"/>
              </a:rPr>
              <a:t>Nach §§ 58 STVO/ 102 KFG / 103 KFG /106 KFG / 14 FSG / 4 FSG</a:t>
            </a:r>
          </a:p>
        </p:txBody>
      </p:sp>
      <p:sp>
        <p:nvSpPr>
          <p:cNvPr id="3" name="Fußzeilenplatzhalter 2"/>
          <p:cNvSpPr>
            <a:spLocks noGrp="1"/>
          </p:cNvSpPr>
          <p:nvPr>
            <p:ph type="ftr" sz="quarter" idx="11"/>
          </p:nvPr>
        </p:nvSpPr>
        <p:spPr/>
        <p:txBody>
          <a:bodyPr/>
          <a:lstStyle/>
          <a:p>
            <a:pPr>
              <a:defRPr/>
            </a:pPr>
            <a:r>
              <a:rPr lang="en-US"/>
              <a:t>Achmed Bayraktar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el 1"/>
          <p:cNvSpPr>
            <a:spLocks noGrp="1"/>
          </p:cNvSpPr>
          <p:nvPr>
            <p:ph type="title"/>
          </p:nvPr>
        </p:nvSpPr>
        <p:spPr/>
        <p:txBody>
          <a:bodyPr/>
          <a:lstStyle/>
          <a:p>
            <a:endParaRPr lang="de-DE" altLang="tr-TR">
              <a:ea typeface="ＭＳ Ｐゴシック" panose="020B0600070205080204" pitchFamily="34" charset="-128"/>
            </a:endParaRPr>
          </a:p>
        </p:txBody>
      </p:sp>
      <p:sp>
        <p:nvSpPr>
          <p:cNvPr id="35842" name="Inhaltsplatzhalter 2"/>
          <p:cNvSpPr>
            <a:spLocks noGrp="1"/>
          </p:cNvSpPr>
          <p:nvPr>
            <p:ph idx="1"/>
          </p:nvPr>
        </p:nvSpPr>
        <p:spPr/>
        <p:txBody>
          <a:bodyPr/>
          <a:lstStyle/>
          <a:p>
            <a:r>
              <a:rPr lang="de-DE" altLang="tr-TR" sz="1200">
                <a:ea typeface="ＭＳ Ｐゴシック" panose="020B0600070205080204" pitchFamily="34" charset="-128"/>
              </a:rPr>
              <a:t>(5) Der Lenker hat auf Fahrten mitzuführen und den Organen des öffentlichen Sicherheitsdienstes oder der Straßenaufsicht auf Verlangen zur Überprüfung auszuhändigen</a:t>
            </a:r>
          </a:p>
          <a:p>
            <a:r>
              <a:rPr lang="de-DE" altLang="tr-TR" sz="1200">
                <a:ea typeface="ＭＳ Ｐゴシック" panose="020B0600070205080204" pitchFamily="34" charset="-128"/>
              </a:rPr>
              <a:t>b)		den Zulassungsschein oder Heereszulassungsschein für das von ihm gelenkte Kraftfahrzeug und einen mit diesem gezogenen Anhänger, sowie die bei der Genehmigung oder Zulassung vorgeschriebenen Beiblätter zum Zulassungsschein,									</a:t>
            </a:r>
          </a:p>
          <a:p>
            <a:r>
              <a:rPr lang="de-DE" altLang="tr-TR" sz="1200">
                <a:ea typeface="ＭＳ Ｐゴシック" panose="020B0600070205080204" pitchFamily="34" charset="-128"/>
              </a:rPr>
              <a:t>c)		bei Probefahrten den Probefahrtschein (§ 45 Abs. 4) und auf Freilandstraßen (§ 2 Abs. 1 Z 16 der StVO 1960) und an Sonn- und Feiertagen die Bescheinigung über das Ziel und den Zweck der Probefahrt (§ 45 Abs. 6), bei Betrieben, die außerhalb des Ortsgebietes (§ 2 Abs. 1 Z 15 der StVO 1960) liegen, muss diese Bescheinigung nur an Sonn- und Feiertagen mitgeführt werden, bei Probefahrten gemäß § 45 Abs. 1 Z 4 die Bescheinigung über die Probefahrt, aus der der Zeitpunkt des Beginnes und des Endes der Probefahrt ersichtlich sind;									</a:t>
            </a:r>
          </a:p>
          <a:p>
            <a:endParaRPr lang="de-DE" altLang="tr-TR" sz="1200">
              <a:ea typeface="ＭＳ Ｐゴシック" panose="020B0600070205080204" pitchFamily="34" charset="-128"/>
            </a:endParaRPr>
          </a:p>
        </p:txBody>
      </p:sp>
      <p:sp>
        <p:nvSpPr>
          <p:cNvPr id="4" name="Fußzeilenplatzhalter 3"/>
          <p:cNvSpPr>
            <a:spLocks noGrp="1"/>
          </p:cNvSpPr>
          <p:nvPr>
            <p:ph type="ftr" sz="quarter" idx="11"/>
          </p:nvPr>
        </p:nvSpPr>
        <p:spPr/>
        <p:txBody>
          <a:bodyPr/>
          <a:lstStyle/>
          <a:p>
            <a:pPr>
              <a:defRPr/>
            </a:pPr>
            <a:r>
              <a:rPr lang="en-US"/>
              <a:t>Achmed Bayraktar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Inhaltsplatzhalter 2"/>
          <p:cNvSpPr>
            <a:spLocks noGrp="1"/>
          </p:cNvSpPr>
          <p:nvPr>
            <p:ph idx="1"/>
          </p:nvPr>
        </p:nvSpPr>
        <p:spPr/>
        <p:txBody>
          <a:bodyPr/>
          <a:lstStyle/>
          <a:p>
            <a:endParaRPr lang="de-DE" altLang="tr-TR" sz="1200">
              <a:ea typeface="ＭＳ Ｐゴシック" panose="020B0600070205080204" pitchFamily="34" charset="-128"/>
            </a:endParaRPr>
          </a:p>
          <a:p>
            <a:endParaRPr lang="de-DE" altLang="tr-TR" sz="1200">
              <a:ea typeface="ＭＳ Ｐゴシック" panose="020B0600070205080204" pitchFamily="34" charset="-128"/>
            </a:endParaRPr>
          </a:p>
          <a:p>
            <a:r>
              <a:rPr lang="de-DE" altLang="tr-TR" sz="1200">
                <a:ea typeface="ＭＳ Ｐゴシック" panose="020B0600070205080204" pitchFamily="34" charset="-128"/>
              </a:rPr>
              <a:t>d)		bei Überstellungsfahrten den Überstellungsfahrtschein gemäß § 46 Abs. 4,									</a:t>
            </a:r>
          </a:p>
          <a:p>
            <a:r>
              <a:rPr lang="de-DE" altLang="tr-TR" sz="1200">
                <a:ea typeface="ＭＳ Ｐゴシック" panose="020B0600070205080204" pitchFamily="34" charset="-128"/>
              </a:rPr>
              <a:t>e)		Bescheide über kraftfahrrechtliche Bewilligungen, die zur Verwendung des Fahrzeuges auf Straßen mit öffentlichem Verkehr erforderlich sind (§ 101 Abs. 5, § 104 Abs. 5 lit. d, Abs. 7 und 9),														 							</a:t>
            </a:r>
          </a:p>
          <a:p>
            <a:endParaRPr lang="de-DE" altLang="tr-TR" sz="1200">
              <a:ea typeface="ＭＳ Ｐゴシック" panose="020B0600070205080204" pitchFamily="34" charset="-128"/>
            </a:endParaRPr>
          </a:p>
        </p:txBody>
      </p:sp>
      <p:sp>
        <p:nvSpPr>
          <p:cNvPr id="4" name="Fußzeilenplatzhalter 3"/>
          <p:cNvSpPr>
            <a:spLocks noGrp="1"/>
          </p:cNvSpPr>
          <p:nvPr>
            <p:ph type="ftr" sz="quarter" idx="11"/>
          </p:nvPr>
        </p:nvSpPr>
        <p:spPr/>
        <p:txBody>
          <a:bodyPr/>
          <a:lstStyle/>
          <a:p>
            <a:pPr>
              <a:defRPr/>
            </a:pPr>
            <a:r>
              <a:rPr lang="en-US"/>
              <a:t>Achmed Bayraktar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en-US" altLang="de-DE">
                <a:ea typeface="ＭＳ Ｐゴシック" panose="020B0600070205080204" pitchFamily="34" charset="-128"/>
              </a:rPr>
              <a:t>Pflichten des Lenkers</a:t>
            </a:r>
          </a:p>
        </p:txBody>
      </p:sp>
      <p:sp>
        <p:nvSpPr>
          <p:cNvPr id="19458" name="Content Placeholder 2"/>
          <p:cNvSpPr>
            <a:spLocks noGrp="1"/>
          </p:cNvSpPr>
          <p:nvPr>
            <p:ph idx="1"/>
          </p:nvPr>
        </p:nvSpPr>
        <p:spPr/>
        <p:txBody>
          <a:bodyPr/>
          <a:lstStyle/>
          <a:p>
            <a:pPr eaLnBrk="1" hangingPunct="1"/>
            <a:r>
              <a:rPr lang="de-AT" altLang="de-DE" u="sng">
                <a:ea typeface="ＭＳ Ｐゴシック" panose="020B0600070205080204" pitchFamily="34" charset="-128"/>
              </a:rPr>
              <a:t>Innenkontrolle:</a:t>
            </a:r>
          </a:p>
          <a:p>
            <a:pPr lvl="1" eaLnBrk="1" hangingPunct="1"/>
            <a:r>
              <a:rPr lang="de-AT" altLang="de-DE">
                <a:ea typeface="ＭＳ Ｐゴシック" panose="020B0600070205080204" pitchFamily="34" charset="-128"/>
              </a:rPr>
              <a:t>Sitz, Spiegel, Gurt</a:t>
            </a:r>
            <a:br>
              <a:rPr lang="de-AT" altLang="de-DE">
                <a:ea typeface="ＭＳ Ｐゴシック" panose="020B0600070205080204" pitchFamily="34" charset="-128"/>
              </a:rPr>
            </a:br>
            <a:r>
              <a:rPr lang="de-AT" altLang="de-DE">
                <a:ea typeface="ＭＳ Ｐゴシック" panose="020B0600070205080204" pitchFamily="34" charset="-128"/>
              </a:rPr>
              <a:t>=&gt; Lenkplatz in Bestimmungsgemäßer Weise einnehmen</a:t>
            </a:r>
          </a:p>
          <a:p>
            <a:pPr lvl="1" eaLnBrk="1" hangingPunct="1"/>
            <a:r>
              <a:rPr lang="de-AT" altLang="de-DE">
                <a:ea typeface="ＭＳ Ｐゴシック" panose="020B0600070205080204" pitchFamily="34" charset="-128"/>
              </a:rPr>
              <a:t> Sorgen, dass die Sicht vom Lenkplatz ausreichend ist</a:t>
            </a:r>
          </a:p>
          <a:p>
            <a:pPr lvl="1" eaLnBrk="1" hangingPunct="1"/>
            <a:r>
              <a:rPr lang="de-AT" altLang="de-DE">
                <a:ea typeface="ＭＳ Ｐゴシック" panose="020B0600070205080204" pitchFamily="34" charset="-128"/>
              </a:rPr>
              <a:t>Kontrolllampen  prüfen bei Zündung und nach Start</a:t>
            </a:r>
            <a:br>
              <a:rPr lang="de-AT" altLang="de-DE">
                <a:ea typeface="ＭＳ Ｐゴシック" panose="020B0600070205080204" pitchFamily="34" charset="-128"/>
              </a:rPr>
            </a:br>
            <a:endParaRPr lang="de-AT" altLang="de-DE" u="sng">
              <a:ea typeface="ＭＳ Ｐゴシック" panose="020B0600070205080204" pitchFamily="34" charset="-128"/>
            </a:endParaRPr>
          </a:p>
        </p:txBody>
      </p:sp>
      <p:grpSp>
        <p:nvGrpSpPr>
          <p:cNvPr id="19459" name="Group 8"/>
          <p:cNvGrpSpPr>
            <a:grpSpLocks/>
          </p:cNvGrpSpPr>
          <p:nvPr/>
        </p:nvGrpSpPr>
        <p:grpSpPr bwMode="auto">
          <a:xfrm>
            <a:off x="1100138" y="3552825"/>
            <a:ext cx="5084762" cy="1147763"/>
            <a:chOff x="2107393" y="4391785"/>
            <a:chExt cx="4085347" cy="981115"/>
          </a:xfrm>
        </p:grpSpPr>
        <p:pic>
          <p:nvPicPr>
            <p:cNvPr id="19461" name="Picture 3" descr="handbremse.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20006" y="4647753"/>
              <a:ext cx="626641" cy="469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5" descr="defender-td-5-motorwarnleuchte.jpe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07393" y="4562459"/>
              <a:ext cx="937205" cy="621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3" name="Picture 6" descr="220px-Kontrollleuchte_Oeldruck.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12117" y="4391785"/>
              <a:ext cx="1226394" cy="981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Picture 7" descr="leuchte_generator.jpe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519323" y="4562459"/>
              <a:ext cx="673417" cy="621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Fußzeilenplatzhalter 1"/>
          <p:cNvSpPr>
            <a:spLocks noGrp="1"/>
          </p:cNvSpPr>
          <p:nvPr>
            <p:ph type="ftr" sz="quarter" idx="11"/>
          </p:nvPr>
        </p:nvSpPr>
        <p:spPr/>
        <p:txBody>
          <a:bodyPr/>
          <a:lstStyle/>
          <a:p>
            <a:pPr>
              <a:defRPr/>
            </a:pPr>
            <a:r>
              <a:rPr lang="en-US"/>
              <a:t>Achmed Bayraktar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US" altLang="de-DE">
                <a:ea typeface="ＭＳ Ｐゴシック" panose="020B0600070205080204" pitchFamily="34" charset="-128"/>
              </a:rPr>
              <a:t>Pflichten des Lenkers</a:t>
            </a:r>
          </a:p>
        </p:txBody>
      </p:sp>
      <p:sp>
        <p:nvSpPr>
          <p:cNvPr id="20482" name="Content Placeholder 2"/>
          <p:cNvSpPr>
            <a:spLocks noGrp="1"/>
          </p:cNvSpPr>
          <p:nvPr>
            <p:ph idx="1"/>
          </p:nvPr>
        </p:nvSpPr>
        <p:spPr/>
        <p:txBody>
          <a:bodyPr/>
          <a:lstStyle/>
          <a:p>
            <a:pPr eaLnBrk="1" hangingPunct="1">
              <a:lnSpc>
                <a:spcPct val="80000"/>
              </a:lnSpc>
            </a:pPr>
            <a:r>
              <a:rPr lang="de-AT" altLang="de-DE" sz="1400" u="sng">
                <a:ea typeface="ＭＳ Ｐゴシック" panose="020B0600070205080204" pitchFamily="34" charset="-128"/>
              </a:rPr>
              <a:t>WÄHREND DER FAHRT:</a:t>
            </a:r>
          </a:p>
          <a:p>
            <a:pPr lvl="1" eaLnBrk="1" hangingPunct="1">
              <a:lnSpc>
                <a:spcPct val="80000"/>
              </a:lnSpc>
            </a:pPr>
            <a:r>
              <a:rPr lang="de-AT" altLang="de-DE" sz="1300">
                <a:ea typeface="ＭＳ Ｐゴシック" panose="020B0600070205080204" pitchFamily="34" charset="-128"/>
              </a:rPr>
              <a:t>Führerschein mitführen / bei vorläufigem Führerschein mit amtlichem Lichtbildausweis</a:t>
            </a:r>
          </a:p>
          <a:p>
            <a:pPr lvl="1" eaLnBrk="1" hangingPunct="1">
              <a:lnSpc>
                <a:spcPct val="80000"/>
              </a:lnSpc>
            </a:pPr>
            <a:r>
              <a:rPr lang="de-AT" altLang="de-DE" sz="1300">
                <a:ea typeface="ＭＳ Ｐゴシック" panose="020B0600070205080204" pitchFamily="34" charset="-128"/>
              </a:rPr>
              <a:t>Zulassungsschein mitführen</a:t>
            </a:r>
          </a:p>
          <a:p>
            <a:pPr lvl="1" eaLnBrk="1" hangingPunct="1">
              <a:lnSpc>
                <a:spcPct val="80000"/>
              </a:lnSpc>
            </a:pPr>
            <a:r>
              <a:rPr lang="de-AT" altLang="de-DE" sz="1300">
                <a:ea typeface="ＭＳ Ｐゴシック" panose="020B0600070205080204" pitchFamily="34" charset="-128"/>
              </a:rPr>
              <a:t>Mit der Handhabung des FZG vertraut sein; ansonsten mit besonderer Vorsicht lenken</a:t>
            </a:r>
          </a:p>
          <a:p>
            <a:pPr lvl="1" eaLnBrk="1" hangingPunct="1">
              <a:lnSpc>
                <a:spcPct val="80000"/>
              </a:lnSpc>
            </a:pPr>
            <a:r>
              <a:rPr lang="de-AT" altLang="de-DE" sz="1300">
                <a:ea typeface="ＭＳ Ｐゴシック" panose="020B0600070205080204" pitchFamily="34" charset="-128"/>
              </a:rPr>
              <a:t>Während der Fahrt auftretende Mängel beachten.</a:t>
            </a:r>
            <a:br>
              <a:rPr lang="de-AT" altLang="de-DE" sz="1300">
                <a:ea typeface="ＭＳ Ｐゴシック" panose="020B0600070205080204" pitchFamily="34" charset="-128"/>
              </a:rPr>
            </a:br>
            <a:r>
              <a:rPr lang="de-AT" altLang="de-DE" sz="1300">
                <a:ea typeface="ＭＳ Ｐゴシック" panose="020B0600070205080204" pitchFamily="34" charset="-128"/>
              </a:rPr>
              <a:t>Anhalten und versuchen den Mangel zu beheben. Wenn Mängel auftreten, die Vorort nicht behoben werden können, darf wenn die Verkehrssicherheit nicht gefährdet wird, zum Ort gefahren werden wo eine Behebung möglich ist. (z.B.: Werkstatt/Tankstelle etc) An sonst das Fahrzeug abstellen/entfernen lassen.</a:t>
            </a:r>
          </a:p>
          <a:p>
            <a:pPr lvl="1" eaLnBrk="1" hangingPunct="1">
              <a:lnSpc>
                <a:spcPct val="80000"/>
              </a:lnSpc>
            </a:pPr>
            <a:r>
              <a:rPr lang="de-AT" altLang="de-DE" sz="1300">
                <a:ea typeface="ＭＳ Ｐゴシック" panose="020B0600070205080204" pitchFamily="34" charset="-128"/>
              </a:rPr>
              <a:t>Mängel und nicht vorschriftsgemäßer Zustand dem Zulassungsbesitzer melden.</a:t>
            </a:r>
          </a:p>
          <a:p>
            <a:pPr lvl="1" eaLnBrk="1" hangingPunct="1">
              <a:lnSpc>
                <a:spcPct val="80000"/>
              </a:lnSpc>
            </a:pPr>
            <a:r>
              <a:rPr lang="de-AT" altLang="de-DE" sz="1300">
                <a:ea typeface="ＭＳ Ｐゴシック" panose="020B0600070205080204" pitchFamily="34" charset="-128"/>
              </a:rPr>
              <a:t>Nicht mehr Lärm, Rauch, üblen Geruch oder Luftverunreinigungen verursachen, als bei sachgemäßen Betrieb nötig. (</a:t>
            </a:r>
            <a:r>
              <a:rPr lang="de-AT" altLang="de-DE" sz="1300" u="sng">
                <a:ea typeface="ＭＳ Ｐゴシック" panose="020B0600070205080204" pitchFamily="34" charset="-128"/>
              </a:rPr>
              <a:t>z.B.</a:t>
            </a:r>
            <a:r>
              <a:rPr lang="de-AT" altLang="de-DE" sz="1300">
                <a:ea typeface="ＭＳ Ｐゴシック" panose="020B0600070205080204" pitchFamily="34" charset="-128"/>
              </a:rPr>
              <a:t>: bei Anhalten im Tunnel oder bei Eisenbahnkreuzungen Motor </a:t>
            </a:r>
            <a:r>
              <a:rPr lang="de-AT" altLang="de-DE" sz="1300" u="sng">
                <a:ea typeface="ＭＳ Ｐゴシック" panose="020B0600070205080204" pitchFamily="34" charset="-128"/>
              </a:rPr>
              <a:t>abstellen</a:t>
            </a:r>
            <a:r>
              <a:rPr lang="de-AT" altLang="de-DE" sz="1300">
                <a:ea typeface="ＭＳ Ｐゴシック" panose="020B0600070205080204" pitchFamily="34" charset="-128"/>
              </a:rPr>
              <a:t>, Warmlaufenlassen verboten!)</a:t>
            </a:r>
          </a:p>
          <a:p>
            <a:pPr eaLnBrk="1" hangingPunct="1">
              <a:lnSpc>
                <a:spcPct val="80000"/>
              </a:lnSpc>
            </a:pPr>
            <a:endParaRPr lang="de-AT" altLang="de-DE" sz="1400" u="sng">
              <a:ea typeface="ＭＳ Ｐゴシック" panose="020B0600070205080204" pitchFamily="34" charset="-128"/>
            </a:endParaRPr>
          </a:p>
        </p:txBody>
      </p:sp>
      <p:sp>
        <p:nvSpPr>
          <p:cNvPr id="2" name="Fußzeilenplatzhalter 1"/>
          <p:cNvSpPr>
            <a:spLocks noGrp="1"/>
          </p:cNvSpPr>
          <p:nvPr>
            <p:ph type="ftr" sz="quarter" idx="11"/>
          </p:nvPr>
        </p:nvSpPr>
        <p:spPr/>
        <p:txBody>
          <a:bodyPr/>
          <a:lstStyle/>
          <a:p>
            <a:pPr>
              <a:defRPr/>
            </a:pPr>
            <a:r>
              <a:rPr lang="en-US"/>
              <a:t>Achmed Bayraktar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r>
              <a:rPr lang="en-US" altLang="de-DE">
                <a:ea typeface="ＭＳ Ｐゴシック" panose="020B0600070205080204" pitchFamily="34" charset="-128"/>
              </a:rPr>
              <a:t>Pflichten des Lenkers</a:t>
            </a:r>
          </a:p>
        </p:txBody>
      </p:sp>
      <p:sp>
        <p:nvSpPr>
          <p:cNvPr id="21506" name="Content Placeholder 2"/>
          <p:cNvSpPr>
            <a:spLocks noGrp="1"/>
          </p:cNvSpPr>
          <p:nvPr>
            <p:ph idx="1"/>
          </p:nvPr>
        </p:nvSpPr>
        <p:spPr>
          <a:xfrm>
            <a:off x="454025" y="1354138"/>
            <a:ext cx="6718300" cy="3536950"/>
          </a:xfrm>
        </p:spPr>
        <p:txBody>
          <a:bodyPr/>
          <a:lstStyle/>
          <a:p>
            <a:pPr eaLnBrk="1" hangingPunct="1">
              <a:lnSpc>
                <a:spcPct val="80000"/>
              </a:lnSpc>
            </a:pPr>
            <a:r>
              <a:rPr lang="de-AT" altLang="de-DE" sz="1100" u="sng">
                <a:ea typeface="ＭＳ Ｐゴシック" panose="020B0600070205080204" pitchFamily="34" charset="-128"/>
              </a:rPr>
              <a:t>WÄHREND DER FAHRT:</a:t>
            </a:r>
          </a:p>
          <a:p>
            <a:pPr lvl="1" eaLnBrk="1" hangingPunct="1">
              <a:lnSpc>
                <a:spcPct val="80000"/>
              </a:lnSpc>
            </a:pPr>
            <a:r>
              <a:rPr lang="de-AT" altLang="de-DE" sz="1000">
                <a:ea typeface="ＭＳ Ｐゴシック" panose="020B0600070205080204" pitchFamily="34" charset="-128"/>
              </a:rPr>
              <a:t>KFZ oder das Lenken des KFZ nicht Dritten überlassen, ohne Zustimmung des Zulassungsbesitzers.</a:t>
            </a:r>
          </a:p>
          <a:p>
            <a:pPr lvl="1" eaLnBrk="1" hangingPunct="1">
              <a:lnSpc>
                <a:spcPct val="80000"/>
              </a:lnSpc>
            </a:pPr>
            <a:r>
              <a:rPr lang="de-AT" altLang="de-DE" sz="1100">
                <a:ea typeface="ＭＳ Ｐゴシック" panose="020B0600070205080204" pitchFamily="34" charset="-128"/>
              </a:rPr>
              <a:t>Auf Fahrten mitführen:</a:t>
            </a:r>
          </a:p>
          <a:p>
            <a:pPr lvl="2" eaLnBrk="1" hangingPunct="1">
              <a:lnSpc>
                <a:spcPct val="80000"/>
              </a:lnSpc>
            </a:pPr>
            <a:r>
              <a:rPr lang="de-AT" altLang="de-DE" sz="1100">
                <a:ea typeface="ＭＳ Ｐゴシック" panose="020B0600070205080204" pitchFamily="34" charset="-128"/>
              </a:rPr>
              <a:t>Warndreieck</a:t>
            </a:r>
          </a:p>
          <a:p>
            <a:pPr lvl="2" eaLnBrk="1" hangingPunct="1">
              <a:lnSpc>
                <a:spcPct val="80000"/>
              </a:lnSpc>
            </a:pPr>
            <a:r>
              <a:rPr lang="de-AT" altLang="de-DE" sz="1100">
                <a:ea typeface="ＭＳ Ｐゴシック" panose="020B0600070205080204" pitchFamily="34" charset="-128"/>
              </a:rPr>
              <a:t>Warnweste (ÖNORM EN 471 / DIN 20471)</a:t>
            </a:r>
            <a:br>
              <a:rPr lang="de-AT" altLang="de-DE" sz="1100">
                <a:ea typeface="ＭＳ Ｐゴシック" panose="020B0600070205080204" pitchFamily="34" charset="-128"/>
              </a:rPr>
            </a:br>
            <a:r>
              <a:rPr lang="de-AT" altLang="de-DE" sz="1100">
                <a:ea typeface="ＭＳ Ｐゴシック" panose="020B0600070205080204" pitchFamily="34" charset="-128"/>
              </a:rPr>
              <a:t>bei Verlassen des FZG auf Autobahnen oder auf unübersichtlichen Freilandstrassen bzw. bei Witterungsbedingter schlechter Sicht außerhalb des FZG tragen. </a:t>
            </a:r>
          </a:p>
          <a:p>
            <a:pPr lvl="2" eaLnBrk="1" hangingPunct="1">
              <a:lnSpc>
                <a:spcPct val="80000"/>
              </a:lnSpc>
            </a:pPr>
            <a:r>
              <a:rPr lang="de-AT" altLang="de-DE" sz="1100">
                <a:ea typeface="ＭＳ Ｐゴシック" panose="020B0600070205080204" pitchFamily="34" charset="-128"/>
              </a:rPr>
              <a:t>Verbandszeug	</a:t>
            </a:r>
          </a:p>
          <a:p>
            <a:pPr lvl="1" eaLnBrk="1" hangingPunct="1">
              <a:lnSpc>
                <a:spcPct val="80000"/>
              </a:lnSpc>
            </a:pPr>
            <a:r>
              <a:rPr lang="de-AT" altLang="de-DE" sz="1100">
                <a:ea typeface="ＭＳ Ｐゴシック" panose="020B0600070205080204" pitchFamily="34" charset="-128"/>
              </a:rPr>
              <a:t>Auf Verlangen des öffentlichen Sicherheitsdienstes das FZG, Teile des FZG oder der Ausrüstung zugänglich machen, soweit dies ungefährlich und ohne besondere Fertigkeiten möglich ist.</a:t>
            </a:r>
          </a:p>
          <a:p>
            <a:pPr lvl="1" eaLnBrk="1" hangingPunct="1">
              <a:lnSpc>
                <a:spcPct val="80000"/>
              </a:lnSpc>
            </a:pPr>
            <a:r>
              <a:rPr lang="de-AT" altLang="de-DE" sz="1100">
                <a:ea typeface="ＭＳ Ｐゴシック" panose="020B0600070205080204" pitchFamily="34" charset="-128"/>
              </a:rPr>
              <a:t>Auf Verlangen FZG Dokumente, Führerschein, Zulassungsschein, etc… zur Kontrolle aushändigen.</a:t>
            </a:r>
          </a:p>
          <a:p>
            <a:pPr eaLnBrk="1" hangingPunct="1">
              <a:lnSpc>
                <a:spcPct val="80000"/>
              </a:lnSpc>
              <a:buFont typeface="Wingdings 2" panose="05020102010507070707" pitchFamily="18" charset="2"/>
              <a:buNone/>
            </a:pPr>
            <a:r>
              <a:rPr lang="de-AT" altLang="de-DE" sz="1100">
                <a:ea typeface="ＭＳ Ｐゴシック" panose="020B0600070205080204" pitchFamily="34" charset="-128"/>
              </a:rPr>
              <a:t>																							</a:t>
            </a:r>
            <a:r>
              <a:rPr lang="de-AT" altLang="de-DE" sz="500">
                <a:ea typeface="ＭＳ Ｐゴシック" panose="020B0600070205080204" pitchFamily="34" charset="-128"/>
              </a:rPr>
              <a:t>													</a:t>
            </a:r>
          </a:p>
        </p:txBody>
      </p:sp>
      <p:sp>
        <p:nvSpPr>
          <p:cNvPr id="4" name="Double Brace 3"/>
          <p:cNvSpPr/>
          <p:nvPr/>
        </p:nvSpPr>
        <p:spPr>
          <a:xfrm>
            <a:off x="1222375" y="2187575"/>
            <a:ext cx="5949950" cy="333375"/>
          </a:xfrm>
          <a:prstGeom prst="bracePair">
            <a:avLst/>
          </a:prstGeom>
        </p:spPr>
        <p:style>
          <a:lnRef idx="2">
            <a:schemeClr val="accent1"/>
          </a:lnRef>
          <a:fillRef idx="0">
            <a:schemeClr val="accent1"/>
          </a:fillRef>
          <a:effectRef idx="1">
            <a:schemeClr val="accent1"/>
          </a:effectRef>
          <a:fontRef idx="minor">
            <a:schemeClr val="tx1"/>
          </a:fontRef>
        </p:style>
        <p:txBody>
          <a:bodyPr lIns="73666" tIns="36831" rIns="73666" bIns="36831" anchor="ctr"/>
          <a:lstStyle/>
          <a:p>
            <a:pPr algn="ctr" defTabSz="736641" eaLnBrk="1" fontAlgn="auto" hangingPunct="1">
              <a:spcBef>
                <a:spcPts val="0"/>
              </a:spcBef>
              <a:spcAft>
                <a:spcPts val="0"/>
              </a:spcAft>
              <a:defRPr/>
            </a:pPr>
            <a:endParaRPr lang="en-US"/>
          </a:p>
        </p:txBody>
      </p:sp>
      <p:sp>
        <p:nvSpPr>
          <p:cNvPr id="2" name="Fußzeilenplatzhalter 1"/>
          <p:cNvSpPr>
            <a:spLocks noGrp="1"/>
          </p:cNvSpPr>
          <p:nvPr>
            <p:ph type="ftr" sz="quarter" idx="11"/>
          </p:nvPr>
        </p:nvSpPr>
        <p:spPr/>
        <p:txBody>
          <a:bodyPr/>
          <a:lstStyle/>
          <a:p>
            <a:pPr>
              <a:defRPr/>
            </a:pPr>
            <a:r>
              <a:rPr lang="en-US"/>
              <a:t>Achmed Bayraktar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US" altLang="de-DE">
                <a:ea typeface="ＭＳ Ｐゴシック" panose="020B0600070205080204" pitchFamily="34" charset="-128"/>
              </a:rPr>
              <a:t>Pflichten des Lenkers</a:t>
            </a:r>
          </a:p>
        </p:txBody>
      </p:sp>
      <p:sp>
        <p:nvSpPr>
          <p:cNvPr id="22530" name="Content Placeholder 2"/>
          <p:cNvSpPr>
            <a:spLocks noGrp="1"/>
          </p:cNvSpPr>
          <p:nvPr>
            <p:ph idx="1"/>
          </p:nvPr>
        </p:nvSpPr>
        <p:spPr/>
        <p:txBody>
          <a:bodyPr/>
          <a:lstStyle/>
          <a:p>
            <a:pPr eaLnBrk="1" hangingPunct="1"/>
            <a:r>
              <a:rPr lang="de-AT" altLang="de-DE" u="sng">
                <a:ea typeface="ＭＳ Ｐゴシック" panose="020B0600070205080204" pitchFamily="34" charset="-128"/>
              </a:rPr>
              <a:t>WÄHREND DER FAHRT:</a:t>
            </a:r>
          </a:p>
          <a:p>
            <a:pPr lvl="1" eaLnBrk="1" hangingPunct="1"/>
            <a:r>
              <a:rPr lang="de-AT" altLang="de-DE">
                <a:ea typeface="ＭＳ Ｐゴシック" panose="020B0600070205080204" pitchFamily="34" charset="-128"/>
              </a:rPr>
              <a:t>Unfälle dem Zulassungsbesitzer unverzüglich melden. </a:t>
            </a:r>
            <a:br>
              <a:rPr lang="de-AT" altLang="de-DE">
                <a:ea typeface="ＭＳ Ｐゴシック" panose="020B0600070205080204" pitchFamily="34" charset="-128"/>
              </a:rPr>
            </a:br>
            <a:r>
              <a:rPr lang="de-AT" altLang="de-DE">
                <a:ea typeface="ＭＳ Ｐゴシック" panose="020B0600070205080204" pitchFamily="34" charset="-128"/>
              </a:rPr>
              <a:t>(sofern der Lenker es nicht selbst ist)</a:t>
            </a:r>
          </a:p>
          <a:p>
            <a:pPr lvl="1" eaLnBrk="1" hangingPunct="1"/>
            <a:r>
              <a:rPr lang="de-AT" altLang="de-DE">
                <a:ea typeface="ＭＳ Ｐゴシック" panose="020B0600070205080204" pitchFamily="34" charset="-128"/>
              </a:rPr>
              <a:t>Telefonieren nur mit Freisprecheinrichtung</a:t>
            </a:r>
          </a:p>
          <a:p>
            <a:pPr lvl="1" eaLnBrk="1" hangingPunct="1"/>
            <a:r>
              <a:rPr lang="de-AT" altLang="de-DE">
                <a:ea typeface="ＭＳ Ｐゴシック" panose="020B0600070205080204" pitchFamily="34" charset="-128"/>
              </a:rPr>
              <a:t>Warnblinker nur im Falle einer Panne, Behinderung oder Absicherung</a:t>
            </a:r>
          </a:p>
          <a:p>
            <a:pPr lvl="1" eaLnBrk="1" hangingPunct="1"/>
            <a:r>
              <a:rPr lang="de-AT" altLang="de-DE">
                <a:ea typeface="ＭＳ Ｐゴシック" panose="020B0600070205080204" pitchFamily="34" charset="-128"/>
              </a:rPr>
              <a:t>Beim Abstellen oder Entfernen vom KFZ</a:t>
            </a:r>
          </a:p>
          <a:p>
            <a:pPr lvl="2" eaLnBrk="1" hangingPunct="1"/>
            <a:r>
              <a:rPr lang="de-AT" altLang="de-DE">
                <a:ea typeface="ＭＳ Ｐゴシック" panose="020B0600070205080204" pitchFamily="34" charset="-128"/>
              </a:rPr>
              <a:t>Motor abstellen</a:t>
            </a:r>
          </a:p>
          <a:p>
            <a:pPr lvl="2" eaLnBrk="1" hangingPunct="1"/>
            <a:r>
              <a:rPr lang="de-AT" altLang="de-DE">
                <a:ea typeface="ＭＳ Ｐゴシック" panose="020B0600070205080204" pitchFamily="34" charset="-128"/>
              </a:rPr>
              <a:t>FZG absichern =&gt; Fenster zu; FZG versperren; gegen Abrollen sichern.</a:t>
            </a:r>
          </a:p>
          <a:p>
            <a:pPr eaLnBrk="1" hangingPunct="1"/>
            <a:endParaRPr lang="de-AT" altLang="de-DE">
              <a:ea typeface="ＭＳ Ｐゴシック" panose="020B0600070205080204" pitchFamily="34" charset="-128"/>
            </a:endParaRPr>
          </a:p>
        </p:txBody>
      </p:sp>
      <p:sp>
        <p:nvSpPr>
          <p:cNvPr id="2" name="Fußzeilenplatzhalter 1"/>
          <p:cNvSpPr>
            <a:spLocks noGrp="1"/>
          </p:cNvSpPr>
          <p:nvPr>
            <p:ph type="ftr" sz="quarter" idx="11"/>
          </p:nvPr>
        </p:nvSpPr>
        <p:spPr/>
        <p:txBody>
          <a:bodyPr/>
          <a:lstStyle/>
          <a:p>
            <a:pPr>
              <a:defRPr/>
            </a:pPr>
            <a:r>
              <a:rPr lang="en-US"/>
              <a:t>Achmed Bayraktar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altLang="de-DE">
                <a:ea typeface="ＭＳ Ｐゴシック" panose="020B0600070205080204" pitchFamily="34" charset="-128"/>
              </a:rPr>
              <a:t>Pflichten des Lenkers</a:t>
            </a:r>
          </a:p>
        </p:txBody>
      </p:sp>
      <p:sp>
        <p:nvSpPr>
          <p:cNvPr id="3" name="Content Placeholder 2"/>
          <p:cNvSpPr>
            <a:spLocks noGrp="1"/>
          </p:cNvSpPr>
          <p:nvPr>
            <p:ph idx="1"/>
          </p:nvPr>
        </p:nvSpPr>
        <p:spPr/>
        <p:txBody>
          <a:bodyPr>
            <a:normAutofit fontScale="55000" lnSpcReduction="20000"/>
          </a:bodyPr>
          <a:lstStyle/>
          <a:p>
            <a:pPr eaLnBrk="1" hangingPunct="1">
              <a:lnSpc>
                <a:spcPct val="80000"/>
              </a:lnSpc>
              <a:buFont typeface="Wingdings 2" charset="2"/>
              <a:buChar char=""/>
              <a:defRPr/>
            </a:pPr>
            <a:r>
              <a:rPr lang="de-AT" altLang="de-DE" sz="1900" u="sng" dirty="0"/>
              <a:t>KINDERSICHERUNG:</a:t>
            </a:r>
          </a:p>
          <a:p>
            <a:pPr lvl="1" eaLnBrk="1" hangingPunct="1">
              <a:lnSpc>
                <a:spcPct val="80000"/>
              </a:lnSpc>
              <a:buFont typeface="Wingdings 2" charset="2"/>
              <a:buChar char=""/>
              <a:defRPr/>
            </a:pPr>
            <a:r>
              <a:rPr lang="de-AT" altLang="de-DE" sz="1700" b="1" dirty="0"/>
              <a:t>Kinder entsprechend Größe &amp; Gewicht sichern!</a:t>
            </a:r>
          </a:p>
          <a:p>
            <a:pPr eaLnBrk="1" hangingPunct="1">
              <a:buFont typeface="Wingdings 2" charset="2"/>
              <a:buChar char=""/>
              <a:defRPr/>
            </a:pPr>
            <a:r>
              <a:rPr lang="de-DE" i="1" dirty="0"/>
              <a:t>Kinder bis </a:t>
            </a:r>
            <a:r>
              <a:rPr lang="de-DE" b="1" i="1" dirty="0"/>
              <a:t>14 Jahre, die nicht größer als 1,50 Meter </a:t>
            </a:r>
            <a:r>
              <a:rPr lang="de-DE" i="1" dirty="0"/>
              <a:t>sind, benötigen eine dem Gewicht und der Größe des Kindes entsprechende Rückhaltevorrichtung, die nur auf Fahrzeugsitzen, die mit einem passenden Sicherheitsgurt ausgestattet sind, verwendet werden darf.</a:t>
            </a:r>
          </a:p>
          <a:p>
            <a:pPr eaLnBrk="1" hangingPunct="1">
              <a:buFont typeface="Wingdings 2" charset="2"/>
              <a:buChar char=""/>
              <a:defRPr/>
            </a:pPr>
            <a:r>
              <a:rPr lang="de-DE" i="1" dirty="0"/>
              <a:t>Kinder </a:t>
            </a:r>
            <a:r>
              <a:rPr lang="de-DE" b="1" i="1" dirty="0"/>
              <a:t>über 1,50 Meter</a:t>
            </a:r>
            <a:r>
              <a:rPr lang="de-DE" i="1" dirty="0"/>
              <a:t> dürfen und müssen einen herkömmlichen Sicherheitsgurt benützen. (Bis 14 Jahre ist der Lenker verantwortlich für die Einhaltung dieser Bestimmung)</a:t>
            </a:r>
          </a:p>
          <a:p>
            <a:pPr eaLnBrk="1" hangingPunct="1">
              <a:buFont typeface="Wingdings 2" charset="2"/>
              <a:buChar char=""/>
              <a:defRPr/>
            </a:pPr>
            <a:r>
              <a:rPr lang="de-DE" i="1" dirty="0"/>
              <a:t>Ab einer Körpergröße von 135 cm</a:t>
            </a:r>
            <a:r>
              <a:rPr lang="de-DE" b="1" i="1" dirty="0"/>
              <a:t> </a:t>
            </a:r>
            <a:r>
              <a:rPr lang="de-DE" i="1" dirty="0"/>
              <a:t>darf ein höhenverstellbarer Dreipunktgurt ohne Kindersitzpolster benützt werden, wenn sichergestellt ist, dass der Schultergurt nicht über den Hals des Kindes verläuft, was ohne höhenverstellbaren Sitz nicht realisierbar ist. Dieser Fall sollte nur eine Ausnahme darstellen.</a:t>
            </a:r>
            <a:endParaRPr lang="de-DE" sz="1800" i="1" dirty="0"/>
          </a:p>
          <a:p>
            <a:pPr eaLnBrk="1" hangingPunct="1">
              <a:buFont typeface="Wingdings 2" charset="2"/>
              <a:buChar char=""/>
              <a:defRPr/>
            </a:pPr>
            <a:r>
              <a:rPr lang="de-DE" i="1" dirty="0"/>
              <a:t>Die Verwendung von </a:t>
            </a:r>
            <a:r>
              <a:rPr lang="de-DE" i="1" dirty="0" err="1"/>
              <a:t>Reboardsitzen</a:t>
            </a:r>
            <a:r>
              <a:rPr lang="de-DE" i="1" dirty="0"/>
              <a:t>, bei denen die Rückhaltevorrichtung gegen die Fahrrichtung montiert ist, ist auf dem Beifahrersitz ist nur mit deaktiviertem Airbag erlaubt.</a:t>
            </a:r>
            <a:br>
              <a:rPr lang="de-DE" i="1" dirty="0"/>
            </a:br>
            <a:r>
              <a:rPr lang="de-DE" i="1" dirty="0"/>
              <a:t>Davon abgesehen ist für der sicherste Platz für die lieben Kleinen auf der Rückbank!</a:t>
            </a:r>
          </a:p>
          <a:p>
            <a:pPr eaLnBrk="1" hangingPunct="1">
              <a:buFont typeface="Wingdings 2" charset="2"/>
              <a:buChar char=""/>
              <a:defRPr/>
            </a:pPr>
            <a:r>
              <a:rPr lang="de-DE" i="1" dirty="0"/>
              <a:t>Ein Kindersitz muss mit einem Prüfzeichen versehen sein. Erlaubt sind die Prüfzeichen ECE – 44.04 und seit 2014 auch ECE 129.</a:t>
            </a:r>
          </a:p>
        </p:txBody>
      </p:sp>
      <p:sp>
        <p:nvSpPr>
          <p:cNvPr id="2" name="Fußzeilenplatzhalter 1"/>
          <p:cNvSpPr>
            <a:spLocks noGrp="1"/>
          </p:cNvSpPr>
          <p:nvPr>
            <p:ph type="ftr" sz="quarter" idx="11"/>
          </p:nvPr>
        </p:nvSpPr>
        <p:spPr/>
        <p:txBody>
          <a:bodyPr/>
          <a:lstStyle/>
          <a:p>
            <a:pPr>
              <a:defRPr/>
            </a:pPr>
            <a:r>
              <a:rPr lang="en-US"/>
              <a:t>Achmed Bayraktar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eaLnBrk="1" hangingPunct="1"/>
            <a:r>
              <a:rPr lang="en-US" altLang="de-DE">
                <a:ea typeface="ＭＳ Ｐゴシック" panose="020B0600070205080204" pitchFamily="34" charset="-128"/>
              </a:rPr>
              <a:t>Pflichten des Lenkers</a:t>
            </a:r>
          </a:p>
        </p:txBody>
      </p:sp>
      <p:sp>
        <p:nvSpPr>
          <p:cNvPr id="24578" name="Content Placeholder 2"/>
          <p:cNvSpPr>
            <a:spLocks noGrp="1"/>
          </p:cNvSpPr>
          <p:nvPr>
            <p:ph idx="1"/>
          </p:nvPr>
        </p:nvSpPr>
        <p:spPr/>
        <p:txBody>
          <a:bodyPr/>
          <a:lstStyle/>
          <a:p>
            <a:pPr eaLnBrk="1" hangingPunct="1"/>
            <a:r>
              <a:rPr lang="de-AT" altLang="de-DE" u="sng">
                <a:ea typeface="ＭＳ Ｐゴシック" panose="020B0600070205080204" pitchFamily="34" charset="-128"/>
              </a:rPr>
              <a:t>ALLGEMEIN:</a:t>
            </a:r>
          </a:p>
          <a:p>
            <a:pPr lvl="1" eaLnBrk="1" hangingPunct="1"/>
            <a:r>
              <a:rPr lang="de-AT" altLang="de-DE">
                <a:ea typeface="ＭＳ Ｐゴシック" panose="020B0600070205080204" pitchFamily="34" charset="-128"/>
              </a:rPr>
              <a:t>Bei Verlust des Führerscheins =&gt; Anzeige bei der Polizei mit Verlustbestätigung/vorläufigem Führerschein max. 4. Wochen fahren erlaubt.</a:t>
            </a:r>
          </a:p>
          <a:p>
            <a:pPr lvl="1" eaLnBrk="1" hangingPunct="1"/>
            <a:r>
              <a:rPr lang="de-AT" altLang="de-DE">
                <a:ea typeface="ＭＳ Ｐゴシック" panose="020B0600070205080204" pitchFamily="34" charset="-128"/>
              </a:rPr>
              <a:t>Bei Verlust der Kennzeichen =&gt; Anzeige bei der Polizei mit Verlustbestätigung max. 1. Woche fahren erlaubt.</a:t>
            </a:r>
            <a:br>
              <a:rPr lang="de-AT" altLang="de-DE">
                <a:ea typeface="ＭＳ Ｐゴシック" panose="020B0600070205080204" pitchFamily="34" charset="-128"/>
              </a:rPr>
            </a:br>
            <a:r>
              <a:rPr lang="de-AT" altLang="de-DE" sz="1400">
                <a:ea typeface="ＭＳ Ｐゴシック" panose="020B0600070205080204" pitchFamily="34" charset="-128"/>
              </a:rPr>
              <a:t>=&gt; Ersatzkennzeichen gestalten (Form etwa wie Kennzeichen)</a:t>
            </a:r>
          </a:p>
          <a:p>
            <a:pPr lvl="1" eaLnBrk="1" hangingPunct="1"/>
            <a:r>
              <a:rPr lang="de-AT" altLang="de-DE">
                <a:ea typeface="ＭＳ Ｐゴシック" panose="020B0600070205080204" pitchFamily="34" charset="-128"/>
              </a:rPr>
              <a:t>Bei Verlust des Zulassungsscheins =&gt; Anzeige durch Besitzer mit Verlustbestätigung max. 1. Woche fahren erlaubt.</a:t>
            </a:r>
          </a:p>
        </p:txBody>
      </p:sp>
      <p:sp>
        <p:nvSpPr>
          <p:cNvPr id="2" name="Fußzeilenplatzhalter 1"/>
          <p:cNvSpPr>
            <a:spLocks noGrp="1"/>
          </p:cNvSpPr>
          <p:nvPr>
            <p:ph type="ftr" sz="quarter" idx="11"/>
          </p:nvPr>
        </p:nvSpPr>
        <p:spPr/>
        <p:txBody>
          <a:bodyPr/>
          <a:lstStyle/>
          <a:p>
            <a:pPr>
              <a:defRPr/>
            </a:pPr>
            <a:r>
              <a:rPr lang="en-US"/>
              <a:t>Achmed Bayraktar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eaLnBrk="1" hangingPunct="1"/>
            <a:r>
              <a:rPr lang="en-US" altLang="de-DE" sz="2800">
                <a:ea typeface="ＭＳ Ｐゴシック" panose="020B0600070205080204" pitchFamily="34" charset="-128"/>
              </a:rPr>
              <a:t>Pflichten des Zulassungsbesitzers</a:t>
            </a:r>
          </a:p>
        </p:txBody>
      </p:sp>
      <p:sp>
        <p:nvSpPr>
          <p:cNvPr id="3" name="Content Placeholder 2"/>
          <p:cNvSpPr>
            <a:spLocks noGrp="1"/>
          </p:cNvSpPr>
          <p:nvPr>
            <p:ph idx="1"/>
          </p:nvPr>
        </p:nvSpPr>
        <p:spPr/>
        <p:txBody>
          <a:bodyPr>
            <a:normAutofit lnSpcReduction="10000"/>
          </a:bodyPr>
          <a:lstStyle/>
          <a:p>
            <a:pPr eaLnBrk="1" hangingPunct="1">
              <a:lnSpc>
                <a:spcPct val="80000"/>
              </a:lnSpc>
              <a:buFont typeface="Wingdings 2" charset="2"/>
              <a:buChar char=""/>
              <a:defRPr/>
            </a:pPr>
            <a:r>
              <a:rPr lang="de-AT" altLang="de-DE" sz="1900"/>
              <a:t>Der Zulassungsbesitzer</a:t>
            </a:r>
          </a:p>
          <a:p>
            <a:pPr lvl="1" eaLnBrk="1" hangingPunct="1">
              <a:lnSpc>
                <a:spcPct val="80000"/>
              </a:lnSpc>
              <a:buFont typeface="Wingdings 2" charset="2"/>
              <a:buChar char=""/>
              <a:defRPr/>
            </a:pPr>
            <a:r>
              <a:rPr lang="de-AT" altLang="de-DE" sz="1700"/>
              <a:t>hat dafür zu sorgen, dass das Fahrzeug und seine Beladung den Vorschriften entsprechen.</a:t>
            </a:r>
            <a:br>
              <a:rPr lang="de-AT" altLang="de-DE" sz="1700"/>
            </a:br>
            <a:r>
              <a:rPr lang="de-AT" altLang="de-DE" sz="1700"/>
              <a:t>(Lenker muss vor Fahrtantritt Zustand kontrollieren; beide Verantwortlich)</a:t>
            </a:r>
          </a:p>
          <a:p>
            <a:pPr lvl="1" eaLnBrk="1" hangingPunct="1">
              <a:lnSpc>
                <a:spcPct val="80000"/>
              </a:lnSpc>
              <a:buFont typeface="Wingdings 2" charset="2"/>
              <a:buChar char=""/>
              <a:defRPr/>
            </a:pPr>
            <a:r>
              <a:rPr lang="de-AT" altLang="de-DE" sz="1700"/>
              <a:t>hat dafür zu sorgen, dass für Fahrten</a:t>
            </a:r>
          </a:p>
          <a:p>
            <a:pPr lvl="2" eaLnBrk="1" hangingPunct="1">
              <a:lnSpc>
                <a:spcPct val="80000"/>
              </a:lnSpc>
              <a:buFont typeface="Wingdings 2" charset="2"/>
              <a:buChar char=""/>
              <a:defRPr/>
            </a:pPr>
            <a:r>
              <a:rPr lang="de-AT" altLang="de-DE" sz="1500"/>
              <a:t>Verbandszeug</a:t>
            </a:r>
          </a:p>
          <a:p>
            <a:pPr lvl="2" eaLnBrk="1" hangingPunct="1">
              <a:lnSpc>
                <a:spcPct val="80000"/>
              </a:lnSpc>
              <a:buFont typeface="Wingdings 2" charset="2"/>
              <a:buChar char=""/>
              <a:defRPr/>
            </a:pPr>
            <a:r>
              <a:rPr lang="de-AT" altLang="de-DE" sz="1500"/>
              <a:t>Warndreieck</a:t>
            </a:r>
          </a:p>
          <a:p>
            <a:pPr lvl="2" eaLnBrk="1" hangingPunct="1">
              <a:lnSpc>
                <a:spcPct val="80000"/>
              </a:lnSpc>
              <a:buFont typeface="Wingdings 2" charset="2"/>
              <a:buChar char=""/>
              <a:defRPr/>
            </a:pPr>
            <a:r>
              <a:rPr lang="de-AT" altLang="de-DE" sz="1500"/>
              <a:t>Winterreifen ( in der Zeit von 1.Nov. – 15.April bei Winterlichen Fahrbahnverhältnissen)</a:t>
            </a:r>
          </a:p>
          <a:p>
            <a:pPr lvl="2" eaLnBrk="1" hangingPunct="1">
              <a:lnSpc>
                <a:spcPct val="80000"/>
              </a:lnSpc>
              <a:buFont typeface="Wingdings 2" charset="2"/>
              <a:buNone/>
              <a:defRPr/>
            </a:pPr>
            <a:r>
              <a:rPr lang="de-AT" altLang="de-DE" sz="1500"/>
              <a:t>bereitgestellt sind</a:t>
            </a:r>
          </a:p>
          <a:p>
            <a:pPr lvl="1" eaLnBrk="1" hangingPunct="1">
              <a:lnSpc>
                <a:spcPct val="80000"/>
              </a:lnSpc>
              <a:buFont typeface="Wingdings 2" charset="2"/>
              <a:buChar char=""/>
              <a:defRPr/>
            </a:pPr>
            <a:r>
              <a:rPr lang="de-AT" altLang="de-DE" sz="1700"/>
              <a:t>darf das Lenken seines KFZ nur Personen überlassen, die eine passende Lenkberechtigung haben (Führerschein)</a:t>
            </a:r>
          </a:p>
          <a:p>
            <a:pPr lvl="1" eaLnBrk="1" hangingPunct="1">
              <a:lnSpc>
                <a:spcPct val="80000"/>
              </a:lnSpc>
              <a:buFont typeface="Wingdings 2" charset="2"/>
              <a:buChar char=""/>
              <a:defRPr/>
            </a:pPr>
            <a:r>
              <a:rPr lang="de-AT" altLang="de-DE" sz="1700"/>
              <a:t>darf den Lenker nicht überfordern.</a:t>
            </a:r>
          </a:p>
        </p:txBody>
      </p:sp>
      <p:sp>
        <p:nvSpPr>
          <p:cNvPr id="2" name="Fußzeilenplatzhalter 1"/>
          <p:cNvSpPr>
            <a:spLocks noGrp="1"/>
          </p:cNvSpPr>
          <p:nvPr>
            <p:ph type="ftr" sz="quarter" idx="11"/>
          </p:nvPr>
        </p:nvSpPr>
        <p:spPr/>
        <p:txBody>
          <a:bodyPr/>
          <a:lstStyle/>
          <a:p>
            <a:pPr>
              <a:defRPr/>
            </a:pPr>
            <a:r>
              <a:rPr lang="en-US"/>
              <a:t>Achmed Bayraktar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en-US" altLang="de-DE" sz="2800">
                <a:ea typeface="ＭＳ Ｐゴシック" panose="020B0600070205080204" pitchFamily="34" charset="-128"/>
              </a:rPr>
              <a:t>Pflichten des Zulassungsbesitzers</a:t>
            </a:r>
          </a:p>
        </p:txBody>
      </p:sp>
      <p:sp>
        <p:nvSpPr>
          <p:cNvPr id="26626" name="Content Placeholder 2"/>
          <p:cNvSpPr>
            <a:spLocks noGrp="1"/>
          </p:cNvSpPr>
          <p:nvPr>
            <p:ph idx="1"/>
          </p:nvPr>
        </p:nvSpPr>
        <p:spPr/>
        <p:txBody>
          <a:bodyPr/>
          <a:lstStyle/>
          <a:p>
            <a:pPr eaLnBrk="1" hangingPunct="1"/>
            <a:r>
              <a:rPr lang="de-AT" altLang="de-DE">
                <a:ea typeface="ＭＳ Ｐゴシック" panose="020B0600070205080204" pitchFamily="34" charset="-128"/>
              </a:rPr>
              <a:t>Der Zulassungbesitzer</a:t>
            </a:r>
          </a:p>
          <a:p>
            <a:pPr lvl="1" eaLnBrk="1" hangingPunct="1"/>
            <a:r>
              <a:rPr lang="de-AT" altLang="de-DE">
                <a:ea typeface="ＭＳ Ｐゴシック" panose="020B0600070205080204" pitchFamily="34" charset="-128"/>
              </a:rPr>
              <a:t>muss auf Anfrage der Behörde Auskunft erteilen, wer zu einem bestimmten Zeitpunkt das KFZ gelenkt oder abgestellt hat; oder eine Person benennen, die Auskunft erteilen kann. (Lenkererhebung)</a:t>
            </a:r>
          </a:p>
          <a:p>
            <a:pPr lvl="1" eaLnBrk="1" hangingPunct="1"/>
            <a:r>
              <a:rPr lang="de-AT" altLang="de-DE">
                <a:ea typeface="ＭＳ Ｐゴシック" panose="020B0600070205080204" pitchFamily="34" charset="-128"/>
              </a:rPr>
              <a:t>für die regelmäßige Wartung bzw. Die wiederkehrende Begutachtung sorgen (§57a KFG):</a:t>
            </a:r>
          </a:p>
          <a:p>
            <a:pPr lvl="2" eaLnBrk="1" hangingPunct="1"/>
            <a:r>
              <a:rPr lang="de-AT" altLang="de-DE">
                <a:ea typeface="ＭＳ Ｐゴシック" panose="020B0600070205080204" pitchFamily="34" charset="-128"/>
              </a:rPr>
              <a:t>Bei neuen FZG in 3 Jahren,</a:t>
            </a:r>
          </a:p>
          <a:p>
            <a:pPr lvl="2" eaLnBrk="1" hangingPunct="1"/>
            <a:r>
              <a:rPr lang="de-AT" altLang="de-DE">
                <a:ea typeface="ＭＳ Ｐゴシック" panose="020B0600070205080204" pitchFamily="34" charset="-128"/>
              </a:rPr>
              <a:t>dann in 2 Jahren,</a:t>
            </a:r>
          </a:p>
          <a:p>
            <a:pPr lvl="2" eaLnBrk="1" hangingPunct="1"/>
            <a:r>
              <a:rPr lang="de-AT" altLang="de-DE">
                <a:ea typeface="ＭＳ Ｐゴシック" panose="020B0600070205080204" pitchFamily="34" charset="-128"/>
              </a:rPr>
              <a:t>dann  jährlich, </a:t>
            </a:r>
          </a:p>
          <a:p>
            <a:pPr lvl="2" eaLnBrk="1" hangingPunct="1"/>
            <a:r>
              <a:rPr lang="de-AT" altLang="de-DE">
                <a:ea typeface="ＭＳ Ｐゴシック" panose="020B0600070205080204" pitchFamily="34" charset="-128"/>
              </a:rPr>
              <a:t>1 Monat vor Ablauf und 4 Monate nach Ablauf</a:t>
            </a:r>
          </a:p>
        </p:txBody>
      </p:sp>
      <p:pic>
        <p:nvPicPr>
          <p:cNvPr id="26627" name="Picture 3" descr="pickerl.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143625" y="3159125"/>
            <a:ext cx="955675"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ußzeilenplatzhalter 1"/>
          <p:cNvSpPr>
            <a:spLocks noGrp="1"/>
          </p:cNvSpPr>
          <p:nvPr>
            <p:ph type="ftr" sz="quarter" idx="11"/>
          </p:nvPr>
        </p:nvSpPr>
        <p:spPr/>
        <p:txBody>
          <a:bodyPr/>
          <a:lstStyle/>
          <a:p>
            <a:pPr>
              <a:defRPr/>
            </a:pPr>
            <a:r>
              <a:rPr lang="en-US"/>
              <a:t>Achmed Bayraktar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el 1"/>
          <p:cNvSpPr>
            <a:spLocks noGrp="1"/>
          </p:cNvSpPr>
          <p:nvPr>
            <p:ph type="title"/>
          </p:nvPr>
        </p:nvSpPr>
        <p:spPr/>
        <p:txBody>
          <a:bodyPr/>
          <a:lstStyle/>
          <a:p>
            <a:endParaRPr lang="de-DE" altLang="tr-TR">
              <a:ea typeface="ＭＳ Ｐゴシック" panose="020B0600070205080204" pitchFamily="34" charset="-128"/>
            </a:endParaRPr>
          </a:p>
        </p:txBody>
      </p:sp>
      <p:sp>
        <p:nvSpPr>
          <p:cNvPr id="28674" name="Inhaltsplatzhalter 2"/>
          <p:cNvSpPr>
            <a:spLocks noGrp="1"/>
          </p:cNvSpPr>
          <p:nvPr>
            <p:ph idx="1"/>
          </p:nvPr>
        </p:nvSpPr>
        <p:spPr/>
        <p:txBody>
          <a:bodyPr/>
          <a:lstStyle/>
          <a:p>
            <a:r>
              <a:rPr lang="de-DE" altLang="tr-TR">
                <a:ea typeface="ＭＳ Ｐゴシック" panose="020B0600070205080204" pitchFamily="34" charset="-128"/>
              </a:rPr>
              <a:t>STVO §§ 2;7-30; 46; 99</a:t>
            </a:r>
          </a:p>
          <a:p>
            <a:endParaRPr lang="de-DE" altLang="tr-TR">
              <a:ea typeface="ＭＳ Ｐゴシック" panose="020B0600070205080204" pitchFamily="34" charset="-128"/>
            </a:endParaRPr>
          </a:p>
          <a:p>
            <a:r>
              <a:rPr lang="de-DE" altLang="tr-TR">
                <a:ea typeface="ＭＳ Ｐゴシック" panose="020B0600070205080204" pitchFamily="34" charset="-128"/>
              </a:rPr>
              <a:t>KFG / KDV nach Kursthemen</a:t>
            </a:r>
          </a:p>
          <a:p>
            <a:endParaRPr lang="de-DE" altLang="tr-TR">
              <a:ea typeface="ＭＳ Ｐゴシック" panose="020B0600070205080204" pitchFamily="34" charset="-128"/>
            </a:endParaRPr>
          </a:p>
        </p:txBody>
      </p:sp>
      <p:sp>
        <p:nvSpPr>
          <p:cNvPr id="4" name="Fußzeilenplatzhalter 3"/>
          <p:cNvSpPr>
            <a:spLocks noGrp="1"/>
          </p:cNvSpPr>
          <p:nvPr>
            <p:ph type="ftr" sz="quarter" idx="11"/>
          </p:nvPr>
        </p:nvSpPr>
        <p:spPr/>
        <p:txBody>
          <a:bodyPr/>
          <a:lstStyle/>
          <a:p>
            <a:pPr>
              <a:defRPr/>
            </a:pPr>
            <a:r>
              <a:rPr lang="en-US"/>
              <a:t>Achmed Bayraktar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US" altLang="de-DE">
                <a:ea typeface="ＭＳ Ｐゴシック" panose="020B0600070205080204" pitchFamily="34" charset="-128"/>
              </a:rPr>
              <a:t>Pflichten des Lenkers</a:t>
            </a:r>
          </a:p>
        </p:txBody>
      </p:sp>
      <p:sp>
        <p:nvSpPr>
          <p:cNvPr id="17410" name="Content Placeholder 2"/>
          <p:cNvSpPr>
            <a:spLocks noGrp="1"/>
          </p:cNvSpPr>
          <p:nvPr>
            <p:ph idx="1"/>
          </p:nvPr>
        </p:nvSpPr>
        <p:spPr/>
        <p:txBody>
          <a:bodyPr/>
          <a:lstStyle/>
          <a:p>
            <a:pPr eaLnBrk="1" hangingPunct="1"/>
            <a:r>
              <a:rPr lang="de-AT" altLang="de-DE">
                <a:ea typeface="ＭＳ Ｐゴシック" panose="020B0600070205080204" pitchFamily="34" charset="-128"/>
              </a:rPr>
              <a:t>Ein Fahrzeug nur lenken, wenn man in körperlich und geistig geeigneter Verfassung ist.</a:t>
            </a:r>
          </a:p>
          <a:p>
            <a:pPr eaLnBrk="1" hangingPunct="1"/>
            <a:r>
              <a:rPr lang="de-AT" altLang="de-DE" u="sng">
                <a:ea typeface="ＭＳ Ｐゴシック" panose="020B0600070205080204" pitchFamily="34" charset="-128"/>
              </a:rPr>
              <a:t>VOR DER FAHRT:</a:t>
            </a:r>
          </a:p>
          <a:p>
            <a:pPr lvl="1" eaLnBrk="1" hangingPunct="1"/>
            <a:r>
              <a:rPr lang="de-AT" altLang="de-DE">
                <a:ea typeface="ＭＳ Ｐゴシック" panose="020B0600070205080204" pitchFamily="34" charset="-128"/>
              </a:rPr>
              <a:t>Fahrtüchtig sein</a:t>
            </a:r>
          </a:p>
          <a:p>
            <a:pPr lvl="1" eaLnBrk="1" hangingPunct="1"/>
            <a:r>
              <a:rPr lang="de-AT" altLang="de-DE">
                <a:ea typeface="ＭＳ Ｐゴシック" panose="020B0600070205080204" pitchFamily="34" charset="-128"/>
              </a:rPr>
              <a:t>Atemluft Alkoholgehalt &lt; 0,25 mg/l </a:t>
            </a:r>
          </a:p>
          <a:p>
            <a:pPr marL="552450" lvl="2" indent="0" eaLnBrk="1" hangingPunct="1">
              <a:buFont typeface="Wingdings 2" panose="05020102010507070707" pitchFamily="18" charset="2"/>
              <a:buNone/>
            </a:pPr>
            <a:r>
              <a:rPr lang="de-AT" altLang="de-DE">
                <a:ea typeface="ＭＳ Ｐゴシック" panose="020B0600070205080204" pitchFamily="34" charset="-128"/>
              </a:rPr>
              <a:t>bei Probeführerschein 0,05 mg/l</a:t>
            </a:r>
          </a:p>
          <a:p>
            <a:pPr eaLnBrk="1" hangingPunct="1"/>
            <a:endParaRPr lang="de-AT" altLang="de-DE">
              <a:ea typeface="ＭＳ Ｐゴシック" panose="020B0600070205080204" pitchFamily="34" charset="-128"/>
            </a:endParaRPr>
          </a:p>
        </p:txBody>
      </p:sp>
      <p:sp>
        <p:nvSpPr>
          <p:cNvPr id="2" name="Fußzeilenplatzhalter 1"/>
          <p:cNvSpPr>
            <a:spLocks noGrp="1"/>
          </p:cNvSpPr>
          <p:nvPr>
            <p:ph type="ftr" sz="quarter" idx="11"/>
          </p:nvPr>
        </p:nvSpPr>
        <p:spPr/>
        <p:txBody>
          <a:bodyPr/>
          <a:lstStyle/>
          <a:p>
            <a:pPr>
              <a:defRPr/>
            </a:pPr>
            <a:r>
              <a:rPr lang="en-US"/>
              <a:t>Achmed Bayraktar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altLang="de-DE">
                <a:ea typeface="ＭＳ Ｐゴシック" panose="020B0600070205080204" pitchFamily="34" charset="-128"/>
              </a:rPr>
              <a:t>Pflichten des Lenkers</a:t>
            </a:r>
          </a:p>
        </p:txBody>
      </p:sp>
      <p:sp>
        <p:nvSpPr>
          <p:cNvPr id="18434" name="Content Placeholder 2"/>
          <p:cNvSpPr>
            <a:spLocks noGrp="1"/>
          </p:cNvSpPr>
          <p:nvPr>
            <p:ph idx="1"/>
          </p:nvPr>
        </p:nvSpPr>
        <p:spPr/>
        <p:txBody>
          <a:bodyPr/>
          <a:lstStyle/>
          <a:p>
            <a:pPr eaLnBrk="1" hangingPunct="1">
              <a:lnSpc>
                <a:spcPct val="80000"/>
              </a:lnSpc>
            </a:pPr>
            <a:r>
              <a:rPr lang="de-AT" altLang="de-DE" sz="1700" u="sng">
                <a:ea typeface="ＭＳ Ｐゴシック" panose="020B0600070205080204" pitchFamily="34" charset="-128"/>
              </a:rPr>
              <a:t>Rundgangkontrolle:</a:t>
            </a:r>
            <a:endParaRPr lang="de-AT" altLang="de-DE" sz="1700">
              <a:ea typeface="ＭＳ Ｐゴシック" panose="020B0600070205080204" pitchFamily="34" charset="-128"/>
            </a:endParaRPr>
          </a:p>
          <a:p>
            <a:pPr lvl="1" eaLnBrk="1" hangingPunct="1">
              <a:lnSpc>
                <a:spcPct val="80000"/>
              </a:lnSpc>
            </a:pPr>
            <a:r>
              <a:rPr lang="de-AT" altLang="de-DE" sz="1500">
                <a:ea typeface="ＭＳ Ｐゴシック" panose="020B0600070205080204" pitchFamily="34" charset="-128"/>
              </a:rPr>
              <a:t>KFZ vorschriftsgemäß und betriebssicher /auch § 57a</a:t>
            </a:r>
          </a:p>
          <a:p>
            <a:pPr lvl="1" eaLnBrk="1" hangingPunct="1">
              <a:lnSpc>
                <a:spcPct val="80000"/>
              </a:lnSpc>
            </a:pPr>
            <a:r>
              <a:rPr lang="de-AT" altLang="de-DE" sz="1500">
                <a:ea typeface="ＭＳ Ｐゴシック" panose="020B0600070205080204" pitchFamily="34" charset="-128"/>
              </a:rPr>
              <a:t>Beleuchtungseinrichtungen ok?</a:t>
            </a:r>
          </a:p>
          <a:p>
            <a:pPr lvl="1" eaLnBrk="1" hangingPunct="1">
              <a:lnSpc>
                <a:spcPct val="80000"/>
              </a:lnSpc>
            </a:pPr>
            <a:r>
              <a:rPr lang="de-AT" altLang="de-DE" sz="1500">
                <a:ea typeface="ＭＳ Ｐゴシック" panose="020B0600070205080204" pitchFamily="34" charset="-128"/>
              </a:rPr>
              <a:t>Beladung vorschriftsgemäß (z.B.: Langgutfuhre-Kennzeichen &gt; 14 m oder 1/4 über Heck oder Front herausragende Ladung)</a:t>
            </a:r>
          </a:p>
          <a:p>
            <a:pPr lvl="1" eaLnBrk="1" hangingPunct="1">
              <a:lnSpc>
                <a:spcPct val="80000"/>
              </a:lnSpc>
            </a:pPr>
            <a:r>
              <a:rPr lang="de-AT" altLang="de-DE" sz="1500">
                <a:ea typeface="ＭＳ Ｐゴシック" panose="020B0600070205080204" pitchFamily="34" charset="-128"/>
              </a:rPr>
              <a:t>Warneinrichtungen überprüfen (örtl. Hupverbot beachten)</a:t>
            </a:r>
          </a:p>
          <a:p>
            <a:pPr lvl="1" eaLnBrk="1" hangingPunct="1">
              <a:lnSpc>
                <a:spcPct val="80000"/>
              </a:lnSpc>
            </a:pPr>
            <a:r>
              <a:rPr lang="de-AT" altLang="de-DE" sz="1500">
                <a:ea typeface="ＭＳ Ｐゴシック" panose="020B0600070205080204" pitchFamily="34" charset="-128"/>
              </a:rPr>
              <a:t>Bereifung prüfen</a:t>
            </a:r>
          </a:p>
          <a:p>
            <a:pPr lvl="1" eaLnBrk="1" hangingPunct="1">
              <a:lnSpc>
                <a:spcPct val="80000"/>
              </a:lnSpc>
            </a:pPr>
            <a:r>
              <a:rPr lang="de-AT" altLang="de-DE" sz="1500">
                <a:ea typeface="ＭＳ Ｐゴシック" panose="020B0600070205080204" pitchFamily="34" charset="-128"/>
              </a:rPr>
              <a:t>Bereifung in der Zeit von 1.Nov. – 15. April:</a:t>
            </a:r>
            <a:br>
              <a:rPr lang="de-AT" altLang="de-DE" sz="1500">
                <a:ea typeface="ＭＳ Ｐゴシック" panose="020B0600070205080204" pitchFamily="34" charset="-128"/>
              </a:rPr>
            </a:br>
            <a:r>
              <a:rPr lang="de-AT" altLang="de-DE" sz="1500">
                <a:ea typeface="ＭＳ Ｐゴシック" panose="020B0600070205080204" pitchFamily="34" charset="-128"/>
              </a:rPr>
              <a:t>Winterreifen 4mm &amp; M+S Kennzeichnung bei Schnee-Schneematsch-Eis / winterliche Fahrbahnverhältnisse an allen Rädern ( oder bei durchgehender Schneefahrbahn, Schneeketten auf mind. 2 Antriebsrädern)</a:t>
            </a:r>
          </a:p>
          <a:p>
            <a:pPr lvl="1" eaLnBrk="1" hangingPunct="1">
              <a:lnSpc>
                <a:spcPct val="80000"/>
              </a:lnSpc>
            </a:pPr>
            <a:r>
              <a:rPr lang="de-AT" altLang="de-DE" sz="1500">
                <a:ea typeface="ＭＳ Ｐゴシック" panose="020B0600070205080204" pitchFamily="34" charset="-128"/>
              </a:rPr>
              <a:t>Kennzeichen lesbar &amp; bei Dunkelheit beleuchtet</a:t>
            </a:r>
          </a:p>
          <a:p>
            <a:pPr lvl="1" eaLnBrk="1" hangingPunct="1">
              <a:lnSpc>
                <a:spcPct val="80000"/>
              </a:lnSpc>
            </a:pPr>
            <a:r>
              <a:rPr lang="de-AT" altLang="de-DE" sz="1500">
                <a:ea typeface="ＭＳ Ｐゴシック" panose="020B0600070205080204" pitchFamily="34" charset="-128"/>
              </a:rPr>
              <a:t>Mit der Handhabung und den Bedienungselementen des KFZ vertraut machen.</a:t>
            </a:r>
          </a:p>
        </p:txBody>
      </p:sp>
      <p:sp>
        <p:nvSpPr>
          <p:cNvPr id="2" name="Fußzeilenplatzhalter 1"/>
          <p:cNvSpPr>
            <a:spLocks noGrp="1"/>
          </p:cNvSpPr>
          <p:nvPr>
            <p:ph type="ftr" sz="quarter" idx="11"/>
          </p:nvPr>
        </p:nvSpPr>
        <p:spPr/>
        <p:txBody>
          <a:bodyPr/>
          <a:lstStyle/>
          <a:p>
            <a:pPr>
              <a:defRPr/>
            </a:pPr>
            <a:r>
              <a:rPr lang="en-US" dirty="0" err="1"/>
              <a:t>Achmed</a:t>
            </a:r>
            <a:r>
              <a:rPr lang="en-US" dirty="0"/>
              <a:t> </a:t>
            </a:r>
            <a:r>
              <a:rPr lang="en-US" dirty="0" err="1"/>
              <a:t>Bayraktar</a:t>
            </a:r>
            <a:r>
              <a:rPr lang="en-US" dirty="0"/>
              <a:t> </a:t>
            </a:r>
            <a:r>
              <a:rPr lang="en-US" dirty="0" err="1"/>
              <a:t>Vortrag</a:t>
            </a:r>
            <a:r>
              <a:rPr lang="en-US" dirty="0"/>
              <a:t> </a:t>
            </a:r>
            <a:r>
              <a:rPr lang="en-US" dirty="0" err="1"/>
              <a:t>Fahrlehrerakademie.at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el 1"/>
          <p:cNvSpPr>
            <a:spLocks noGrp="1"/>
          </p:cNvSpPr>
          <p:nvPr>
            <p:ph type="title"/>
          </p:nvPr>
        </p:nvSpPr>
        <p:spPr/>
        <p:txBody>
          <a:bodyPr/>
          <a:lstStyle/>
          <a:p>
            <a:r>
              <a:rPr lang="de-DE" altLang="tr-TR">
                <a:ea typeface="ＭＳ Ｐゴシック" panose="020B0600070205080204" pitchFamily="34" charset="-128"/>
              </a:rPr>
              <a:t>Winterreifenpflicht</a:t>
            </a:r>
          </a:p>
        </p:txBody>
      </p:sp>
      <p:sp>
        <p:nvSpPr>
          <p:cNvPr id="30722" name="Inhaltsplatzhalter 2"/>
          <p:cNvSpPr>
            <a:spLocks noGrp="1"/>
          </p:cNvSpPr>
          <p:nvPr>
            <p:ph idx="1"/>
          </p:nvPr>
        </p:nvSpPr>
        <p:spPr/>
        <p:txBody>
          <a:bodyPr/>
          <a:lstStyle/>
          <a:p>
            <a:r>
              <a:rPr lang="de-DE" altLang="tr-TR" sz="1200">
                <a:ea typeface="ＭＳ Ｐゴシック" panose="020B0600070205080204" pitchFamily="34" charset="-128"/>
              </a:rPr>
              <a:t>Weiters darf der Lenker eines Kraftfahrzeuges der Klasse M1 oder N1 oder eines vierrädrigen Leichtkraftfahrzeuges mit geschlossenem, kabinenartigem Aufbau während des in Z 1 genannten Zeitraumes bei winterlichen Fahrbahnverhältnissen wie insbesondere Schneefahrbahn, Schneematsch oder Eis, dieses Fahrzeug nur in Betrieb nehmen, wenn an allen Rädern Winterreifen (für die Verwendung als Schnee- und Matschreifen oder als Schnee-, Matsch- und Eisreifen bestimmte Reifen mit entsprechender Profiltiefe) oder, wenn die Fahrbahn mit einer zusammenhängenden oder nicht nennenswert unterbrochenen Schnee- oder Eisschicht bedeckt ist, Schneeketten auf mindestens zwei Antriebsrädern angebracht sind.</a:t>
            </a:r>
          </a:p>
        </p:txBody>
      </p:sp>
      <p:sp>
        <p:nvSpPr>
          <p:cNvPr id="4" name="Fußzeilenplatzhalter 3"/>
          <p:cNvSpPr>
            <a:spLocks noGrp="1"/>
          </p:cNvSpPr>
          <p:nvPr>
            <p:ph type="ftr" sz="quarter" idx="11"/>
          </p:nvPr>
        </p:nvSpPr>
        <p:spPr/>
        <p:txBody>
          <a:bodyPr/>
          <a:lstStyle/>
          <a:p>
            <a:pPr>
              <a:defRPr/>
            </a:pPr>
            <a:r>
              <a:rPr lang="en-US"/>
              <a:t>Achmed Bayraktar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el 1"/>
          <p:cNvSpPr>
            <a:spLocks noGrp="1"/>
          </p:cNvSpPr>
          <p:nvPr>
            <p:ph type="title"/>
          </p:nvPr>
        </p:nvSpPr>
        <p:spPr/>
        <p:txBody>
          <a:bodyPr/>
          <a:lstStyle/>
          <a:p>
            <a:r>
              <a:rPr lang="de-DE" altLang="tr-TR">
                <a:ea typeface="ＭＳ Ｐゴシック" panose="020B0600070205080204" pitchFamily="34" charset="-128"/>
              </a:rPr>
              <a:t>102 KFG</a:t>
            </a:r>
          </a:p>
        </p:txBody>
      </p:sp>
      <p:sp>
        <p:nvSpPr>
          <p:cNvPr id="31746" name="Inhaltsplatzhalter 2"/>
          <p:cNvSpPr>
            <a:spLocks noGrp="1"/>
          </p:cNvSpPr>
          <p:nvPr>
            <p:ph idx="1"/>
          </p:nvPr>
        </p:nvSpPr>
        <p:spPr/>
        <p:txBody>
          <a:bodyPr/>
          <a:lstStyle/>
          <a:p>
            <a:r>
              <a:rPr lang="de-DE" altLang="tr-TR" sz="1200">
                <a:ea typeface="ＭＳ Ｐゴシック" panose="020B0600070205080204" pitchFamily="34" charset="-128"/>
              </a:rPr>
              <a:t>(1) Der Kraftfahrzeuglenker darf ein Kraftfahrzeug erst in Betrieb nehmen, wenn er sich, soweit dies zumutbar ist, davon überzeugt hat, dass das von ihm zu lenkende Kraftfahrzeug und ein mit diesem zu ziehender Anhänger sowie deren Beladung den hiefür in Betracht kommenden Vorschriften entsprechen; die Überprüfung der Wirksamkeit der Vorrichtungen zum Abgeben von akustischen Warnzeichen darf jedoch nur erfolgen, sofern nicht ein Verbot gemäß § 43 Abs. 2 lit. a StVO 1960 besteht. Berufskraftfahrer haben bei Lastkraftwagen, Sattelzugfahrzeugen, Omnibussen oder Anhängern unverzüglich den Zulassungsbesitzer nachweisbar zu verständigen, wenn das Fahrzeug diesen Vorschriften nicht entspricht.</a:t>
            </a:r>
          </a:p>
        </p:txBody>
      </p:sp>
      <p:sp>
        <p:nvSpPr>
          <p:cNvPr id="4" name="Fußzeilenplatzhalter 3"/>
          <p:cNvSpPr>
            <a:spLocks noGrp="1"/>
          </p:cNvSpPr>
          <p:nvPr>
            <p:ph type="ftr" sz="quarter" idx="11"/>
          </p:nvPr>
        </p:nvSpPr>
        <p:spPr/>
        <p:txBody>
          <a:bodyPr/>
          <a:lstStyle/>
          <a:p>
            <a:pPr>
              <a:defRPr/>
            </a:pPr>
            <a:r>
              <a:rPr lang="en-US"/>
              <a:t>Achmed Bayraktar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el 1"/>
          <p:cNvSpPr>
            <a:spLocks noGrp="1"/>
          </p:cNvSpPr>
          <p:nvPr>
            <p:ph type="title"/>
          </p:nvPr>
        </p:nvSpPr>
        <p:spPr/>
        <p:txBody>
          <a:bodyPr/>
          <a:lstStyle/>
          <a:p>
            <a:r>
              <a:rPr lang="de-DE" altLang="tr-TR">
                <a:ea typeface="ＭＳ Ｐゴシック" panose="020B0600070205080204" pitchFamily="34" charset="-128"/>
              </a:rPr>
              <a:t>102 KFG</a:t>
            </a:r>
          </a:p>
        </p:txBody>
      </p:sp>
      <p:sp>
        <p:nvSpPr>
          <p:cNvPr id="32770" name="Inhaltsplatzhalter 2"/>
          <p:cNvSpPr>
            <a:spLocks noGrp="1"/>
          </p:cNvSpPr>
          <p:nvPr>
            <p:ph idx="1"/>
          </p:nvPr>
        </p:nvSpPr>
        <p:spPr/>
        <p:txBody>
          <a:bodyPr/>
          <a:lstStyle/>
          <a:p>
            <a:r>
              <a:rPr lang="de-DE" altLang="tr-TR" sz="1200">
                <a:ea typeface="ＭＳ Ｐゴシック" panose="020B0600070205080204" pitchFamily="34" charset="-128"/>
              </a:rPr>
              <a:t>(3) Der Lenker muß die Handhabung und Wirksamkeit der Betätigungsvorrichtung des von ihm gelenkten Kraftfahrzeuges kennen. Ist er mit ihrer Handhabung und Wirksamkeit noch nicht vertraut, so darf er das Fahrzeug nur mit besonderer Vorsicht lenken. Er muß die Lenkvorrichtung während des Fahrens mit mindestens einer Hand festhalten und muß beim Lenken Auflagen, unter denen ihm die Lenkerberechtigung erteilt wurde, erfüllen. Er hat sich im Verkehr der Eigenart des Kraftfahrzeuges entsprechend zu verhalten. Während des Fahrens ist dem Lenker das Telefonieren ohne Benützung einer Freisprecheinrichtung sowie jegliche andere Verwendung des Mobiltelefons, ausgenommen als Navigationssystem, sofern es im Wageninneren befestigt ist, verboten. Der Bundesminister für Verkehr, Innovation und Technologie hat unter Bedachtnahme auf die Verkehrssicherheit und den Stand der Technik durch Verordnung die näheren Vorschriften bezüglich der Anforderungen für Freisprecheinrichtungen festzulegen. Freisprecheinrichtungen müssen den Anforderungen der Produktsicherheitsbestimmungen für Freisprecheinrichtungen entsprechen.</a:t>
            </a:r>
          </a:p>
        </p:txBody>
      </p:sp>
      <p:sp>
        <p:nvSpPr>
          <p:cNvPr id="4" name="Fußzeilenplatzhalter 3"/>
          <p:cNvSpPr>
            <a:spLocks noGrp="1"/>
          </p:cNvSpPr>
          <p:nvPr>
            <p:ph type="ftr" sz="quarter" idx="11"/>
          </p:nvPr>
        </p:nvSpPr>
        <p:spPr/>
        <p:txBody>
          <a:bodyPr/>
          <a:lstStyle/>
          <a:p>
            <a:pPr>
              <a:defRPr/>
            </a:pPr>
            <a:r>
              <a:rPr lang="en-US"/>
              <a:t>Achmed Bayraktar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Inhaltsplatzhalter 2"/>
          <p:cNvSpPr>
            <a:spLocks noGrp="1"/>
          </p:cNvSpPr>
          <p:nvPr>
            <p:ph idx="1"/>
          </p:nvPr>
        </p:nvSpPr>
        <p:spPr>
          <a:xfrm>
            <a:off x="454025" y="447675"/>
            <a:ext cx="6651625" cy="4171950"/>
          </a:xfrm>
        </p:spPr>
        <p:txBody>
          <a:bodyPr/>
          <a:lstStyle/>
          <a:p>
            <a:r>
              <a:rPr lang="de-DE" altLang="tr-TR" sz="1000">
                <a:ea typeface="ＭＳ Ｐゴシック" panose="020B0600070205080204" pitchFamily="34" charset="-128"/>
              </a:rPr>
              <a:t>(2) Der Lenker hat den Lenkerplatz in bestimmungsgemäßer Weise einzunehmen. Er hat dafür zu sorgen, daß die Sicht vom Lenkerplatz aus für das sichere Lenken des Fahrzeuges ausreicht und daß die Kennzeichen des von ihm gelenkten Kraftfahrzeuges und eines mit diesem gezogenen Anhängers vollständig sichtbar sind und nicht durch Verschmutzung, Schneebelag, Beschädigung oder Verformung der Kennzeichentafel unlesbar sind. Er hat dafür zu sorgen, daß während der Dämmerung, bei Dunkelheit oder wenn es die Witterung sonst erfordert, die hintere oder die gemäß § 49 Abs. 6 seitlich angebrachten Kennzeichentafeln beleuchtet sind; dies gilt jedoch nicht bei stillstehendem Fahrzeug, wenn die Straßenbeleuchtung zum Ablesen des Kennzeichens ausreicht, und bei Einsatzübungsfahrten mit Heeresfahrzeugen (§ 99 Abs. 1). Der Lenker darf Alarmblinkanlagen (§ 19 Abs. 1a) nur einschalten</a:t>
            </a:r>
          </a:p>
          <a:p>
            <a:r>
              <a:rPr lang="de-DE" altLang="tr-TR" sz="1000">
                <a:ea typeface="ＭＳ Ｐゴシック" panose="020B0600070205080204" pitchFamily="34" charset="-128"/>
              </a:rPr>
              <a:t>1.		bei stillstehenden Fahrzeugen zur Warnung bei Pannen, zum Schutz ein- oder aussteigender Schüler bei Schülertransporten oder zum Schutz auf- und absitzender Mannschaften bei Mannschaftstransporten,									</a:t>
            </a:r>
          </a:p>
          <a:p>
            <a:r>
              <a:rPr lang="de-DE" altLang="tr-TR" sz="1000">
                <a:ea typeface="ＭＳ Ｐゴシック" panose="020B0600070205080204" pitchFamily="34" charset="-128"/>
              </a:rPr>
              <a:t>2.		zum Abgeben von optischen Notsignalen zum Schutz der persönlichen Sicherheit des Lenkers eines Platzkraftwagens (Taxi-Fahrzeuges),									</a:t>
            </a:r>
          </a:p>
          <a:p>
            <a:r>
              <a:rPr lang="de-DE" altLang="tr-TR" sz="1000">
                <a:ea typeface="ＭＳ Ｐゴシック" panose="020B0600070205080204" pitchFamily="34" charset="-128"/>
              </a:rPr>
              <a:t>3.		ansonsten, wenn der Lenker andere durch sein Fahrzeug gefährdet oder andere vor Gefahren warnen will.									</a:t>
            </a:r>
          </a:p>
          <a:p>
            <a:endParaRPr lang="de-DE" altLang="tr-TR" sz="1000">
              <a:ea typeface="ＭＳ Ｐゴシック" panose="020B0600070205080204" pitchFamily="34" charset="-128"/>
            </a:endParaRPr>
          </a:p>
        </p:txBody>
      </p:sp>
      <p:sp>
        <p:nvSpPr>
          <p:cNvPr id="4" name="Fußzeilenplatzhalter 3"/>
          <p:cNvSpPr>
            <a:spLocks noGrp="1"/>
          </p:cNvSpPr>
          <p:nvPr>
            <p:ph type="ftr" sz="quarter" idx="11"/>
          </p:nvPr>
        </p:nvSpPr>
        <p:spPr/>
        <p:txBody>
          <a:bodyPr/>
          <a:lstStyle/>
          <a:p>
            <a:pPr>
              <a:defRPr/>
            </a:pPr>
            <a:r>
              <a:rPr lang="en-US"/>
              <a:t>Achmed Bayraktar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el 1"/>
          <p:cNvSpPr>
            <a:spLocks noGrp="1"/>
          </p:cNvSpPr>
          <p:nvPr>
            <p:ph type="title"/>
          </p:nvPr>
        </p:nvSpPr>
        <p:spPr/>
        <p:txBody>
          <a:bodyPr/>
          <a:lstStyle/>
          <a:p>
            <a:r>
              <a:rPr lang="de-DE" altLang="tr-TR">
                <a:ea typeface="ＭＳ Ｐゴシック" panose="020B0600070205080204" pitchFamily="34" charset="-128"/>
              </a:rPr>
              <a:t>102 KFG</a:t>
            </a:r>
          </a:p>
        </p:txBody>
      </p:sp>
      <p:sp>
        <p:nvSpPr>
          <p:cNvPr id="34818" name="Inhaltsplatzhalter 2"/>
          <p:cNvSpPr>
            <a:spLocks noGrp="1"/>
          </p:cNvSpPr>
          <p:nvPr>
            <p:ph idx="1"/>
          </p:nvPr>
        </p:nvSpPr>
        <p:spPr/>
        <p:txBody>
          <a:bodyPr/>
          <a:lstStyle/>
          <a:p>
            <a:r>
              <a:rPr lang="de-DE" altLang="tr-TR" sz="1200">
                <a:ea typeface="ＭＳ Ｐゴシック" panose="020B0600070205080204" pitchFamily="34" charset="-128"/>
              </a:rPr>
              <a:t>(4) Der Lenker darf mit dem von ihm gelenkten Kraftfahrzeug und einem mit diesem gezogenen Anhänger nicht ungebührlichen Lärm, ferner nicht mehr Rauch, üblen Geruch oder schädliche Luftverunreinigungen verursachen, als bei ordnungsgemäßem Zustand und sachgemäßem Betrieb des Fahrzeuges unvermeidbar ist. Beim Anhalten in einem Tunnel ist der Fahrzeugmotor, sofern mit diesem nicht auch andere Maschinen betrieben werden, unverzüglich abzustellen. „Warmlaufenlassen“ des Motors stellt jedenfalls eine vermeidbare Luftverunreinigung dar.</a:t>
            </a:r>
          </a:p>
        </p:txBody>
      </p:sp>
      <p:sp>
        <p:nvSpPr>
          <p:cNvPr id="4" name="Fußzeilenplatzhalter 3"/>
          <p:cNvSpPr>
            <a:spLocks noGrp="1"/>
          </p:cNvSpPr>
          <p:nvPr>
            <p:ph type="ftr" sz="quarter" idx="11"/>
          </p:nvPr>
        </p:nvSpPr>
        <p:spPr/>
        <p:txBody>
          <a:bodyPr/>
          <a:lstStyle/>
          <a:p>
            <a:pPr>
              <a:defRPr/>
            </a:pPr>
            <a:r>
              <a:rPr lang="en-US"/>
              <a:t>Achmed Bayraktar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Breeze.thmx</Template>
  <Words>886</Words>
  <Application>Microsoft Office PowerPoint</Application>
  <PresentationFormat>Benutzerdefiniert</PresentationFormat>
  <Paragraphs>122</Paragraphs>
  <Slides>19</Slides>
  <Notes>1</Notes>
  <HiddenSlides>0</HiddenSlides>
  <MMClips>0</MMClips>
  <ScaleCrop>false</ScaleCrop>
  <HeadingPairs>
    <vt:vector size="4" baseType="variant">
      <vt:variant>
        <vt:lpstr>Design</vt:lpstr>
      </vt:variant>
      <vt:variant>
        <vt:i4>1</vt:i4>
      </vt:variant>
      <vt:variant>
        <vt:lpstr>Folientitel</vt:lpstr>
      </vt:variant>
      <vt:variant>
        <vt:i4>19</vt:i4>
      </vt:variant>
    </vt:vector>
  </HeadingPairs>
  <TitlesOfParts>
    <vt:vector size="20" baseType="lpstr">
      <vt:lpstr>Breeze</vt:lpstr>
      <vt:lpstr>Pflichten des Lenkers &amp; Zulassungsbesitzers</vt:lpstr>
      <vt:lpstr>PowerPoint-Präsentation</vt:lpstr>
      <vt:lpstr>Pflichten des Lenkers</vt:lpstr>
      <vt:lpstr>Pflichten des Lenkers</vt:lpstr>
      <vt:lpstr>Winterreifenpflicht</vt:lpstr>
      <vt:lpstr>102 KFG</vt:lpstr>
      <vt:lpstr>102 KFG</vt:lpstr>
      <vt:lpstr>PowerPoint-Präsentation</vt:lpstr>
      <vt:lpstr>102 KFG</vt:lpstr>
      <vt:lpstr>PowerPoint-Präsentation</vt:lpstr>
      <vt:lpstr>PowerPoint-Präsentation</vt:lpstr>
      <vt:lpstr>Pflichten des Lenkers</vt:lpstr>
      <vt:lpstr>Pflichten des Lenkers</vt:lpstr>
      <vt:lpstr>Pflichten des Lenkers</vt:lpstr>
      <vt:lpstr>Pflichten des Lenkers</vt:lpstr>
      <vt:lpstr>Pflichten des Lenkers</vt:lpstr>
      <vt:lpstr>Pflichten des Lenkers</vt:lpstr>
      <vt:lpstr>Pflichten des Zulassungsbesitzers</vt:lpstr>
      <vt:lpstr>Pflichten des Zulassungsbesitzers</vt:lpstr>
    </vt:vector>
  </TitlesOfParts>
  <Company>none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Pflichten des Lenkers &amp; Zulassungsbesitzers</dc:title>
  <dc:creator>ar ba</dc:creator>
  <cp:lastModifiedBy>Achmed Bayraktar</cp:lastModifiedBy>
  <cp:revision>33</cp:revision>
  <cp:lastPrinted>2012-07-31T19:39:00Z</cp:lastPrinted>
  <dcterms:created xsi:type="dcterms:W3CDTF">2012-07-31T13:14:13Z</dcterms:created>
  <dcterms:modified xsi:type="dcterms:W3CDTF">2017-03-19T21:51:46Z</dcterms:modified>
</cp:coreProperties>
</file>